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"/>
  </p:notesMasterIdLst>
  <p:sldIdLst>
    <p:sldId id="264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</p:sldIdLst>
  <p:sldSz cx="6858000" cy="14254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0054CFF-E985-4D37-93A2-D79F82EF3C68}">
          <p14:sldIdLst>
            <p14:sldId id="264"/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378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9.JPG"/><Relationship Id="rId4" Type="http://schemas.openxmlformats.org/officeDocument/2006/relationships/image" Target="../media/image11.jpeg"/></Relationships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9.JPG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diagrams/_rels/data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9.JPG"/><Relationship Id="rId4" Type="http://schemas.openxmlformats.org/officeDocument/2006/relationships/image" Target="../media/image11.jpeg"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9.JPG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D74FFC6D-A6C5-4D31-A9F5-C15D96027C45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0CE00755-8A48-401F-A439-2814E98F54A6}" type="parTrans" cxnId="{307B7C25-2D28-4F61-B545-30050F3012A4}">
      <dgm:prSet/>
      <dgm:spPr/>
      <dgm:t>
        <a:bodyPr/>
        <a:lstStyle/>
        <a:p>
          <a:endParaRPr lang="hu-HU"/>
        </a:p>
      </dgm:t>
    </dgm:pt>
    <dgm:pt modelId="{EB59322F-AB0D-4096-BDCB-522BB52E8DBB}" type="sibTrans" cxnId="{307B7C25-2D28-4F61-B545-30050F3012A4}">
      <dgm:prSet/>
      <dgm:spPr/>
      <dgm:t>
        <a:bodyPr/>
        <a:lstStyle/>
        <a:p>
          <a:endParaRPr lang="hu-HU"/>
        </a:p>
      </dgm:t>
    </dgm:pt>
    <dgm:pt modelId="{736E8723-8200-4EA8-A1FE-FB03060A1884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A4545B16-27B4-4F87-A11C-F83A143A5B03}" type="parTrans" cxnId="{15324FA7-9406-47DB-A6DC-00B36F912A75}">
      <dgm:prSet/>
      <dgm:spPr/>
      <dgm:t>
        <a:bodyPr/>
        <a:lstStyle/>
        <a:p>
          <a:endParaRPr lang="hu-HU"/>
        </a:p>
      </dgm:t>
    </dgm:pt>
    <dgm:pt modelId="{688E33B7-D6BB-488D-8B13-567F7E2790BC}" type="sibTrans" cxnId="{15324FA7-9406-47DB-A6DC-00B36F912A75}">
      <dgm:prSet/>
      <dgm:spPr/>
      <dgm:t>
        <a:bodyPr/>
        <a:lstStyle/>
        <a:p>
          <a:endParaRPr lang="hu-HU"/>
        </a:p>
      </dgm:t>
    </dgm:pt>
    <dgm:pt modelId="{B0FD7EB7-D6DA-42D7-8716-16C8B8F55D72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C7C3DFA3-5E24-408C-8937-EFD1EC362837}" type="parTrans" cxnId="{93938D2E-6AB6-4CA0-AF0D-88DC76C87B56}">
      <dgm:prSet/>
      <dgm:spPr/>
      <dgm:t>
        <a:bodyPr/>
        <a:lstStyle/>
        <a:p>
          <a:endParaRPr lang="hu-HU"/>
        </a:p>
      </dgm:t>
    </dgm:pt>
    <dgm:pt modelId="{F9852F34-3C61-452E-9BF1-28D7D5CC5D8A}" type="sibTrans" cxnId="{93938D2E-6AB6-4CA0-AF0D-88DC76C87B56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C61B41-59B6-415F-A06A-195FED020297}" type="pres">
      <dgm:prSet presAssocID="{D74FFC6D-A6C5-4D31-A9F5-C15D96027C45}" presName="root" presStyleCnt="0"/>
      <dgm:spPr/>
    </dgm:pt>
    <dgm:pt modelId="{6D4E5BB9-5B58-468A-9FB5-9391ABFCB4F1}" type="pres">
      <dgm:prSet presAssocID="{D74FFC6D-A6C5-4D31-A9F5-C15D96027C45}" presName="rootComposite" presStyleCnt="0"/>
      <dgm:spPr/>
    </dgm:pt>
    <dgm:pt modelId="{30B11A6A-F58D-46A9-ADDC-6D8EFB1A9286}" type="pres">
      <dgm:prSet presAssocID="{D74FFC6D-A6C5-4D31-A9F5-C15D96027C45}" presName="rootText" presStyleLbl="node1" presStyleIdx="0" presStyleCnt="3" custScaleX="14697" custScaleY="11847" custLinFactNeighborX="78010" custLinFactNeighborY="-63545"/>
      <dgm:spPr/>
    </dgm:pt>
    <dgm:pt modelId="{806B334B-58AF-4B21-933F-763A7E8228A1}" type="pres">
      <dgm:prSet presAssocID="{D74FFC6D-A6C5-4D31-A9F5-C15D96027C45}" presName="rootConnector" presStyleLbl="node1" presStyleIdx="0" presStyleCnt="3"/>
      <dgm:spPr/>
    </dgm:pt>
    <dgm:pt modelId="{AF3B680F-64EB-4ECF-88D5-F0FA686387E3}" type="pres">
      <dgm:prSet presAssocID="{D74FFC6D-A6C5-4D31-A9F5-C15D96027C45}" presName="childShape" presStyleCnt="0"/>
      <dgm:spPr/>
    </dgm:pt>
    <dgm:pt modelId="{2B4A760F-1D91-46CD-BCD6-9E48F5C41795}" type="pres">
      <dgm:prSet presAssocID="{736E8723-8200-4EA8-A1FE-FB03060A1884}" presName="root" presStyleCnt="0"/>
      <dgm:spPr/>
    </dgm:pt>
    <dgm:pt modelId="{54783330-30B6-459F-A682-0F908BAF3BA1}" type="pres">
      <dgm:prSet presAssocID="{736E8723-8200-4EA8-A1FE-FB03060A1884}" presName="rootComposite" presStyleCnt="0"/>
      <dgm:spPr/>
    </dgm:pt>
    <dgm:pt modelId="{065ACA0E-3A9B-459D-A6B5-5DA980B813C6}" type="pres">
      <dgm:prSet presAssocID="{736E8723-8200-4EA8-A1FE-FB03060A1884}" presName="rootText" presStyleLbl="node1" presStyleIdx="1" presStyleCnt="3" custScaleX="15099" custScaleY="12091" custLinFactNeighborX="-1428" custLinFactNeighborY="-63889"/>
      <dgm:spPr/>
    </dgm:pt>
    <dgm:pt modelId="{ADD769C1-217E-4F39-A62A-7768B24EF7D3}" type="pres">
      <dgm:prSet presAssocID="{736E8723-8200-4EA8-A1FE-FB03060A1884}" presName="rootConnector" presStyleLbl="node1" presStyleIdx="1" presStyleCnt="3"/>
      <dgm:spPr/>
    </dgm:pt>
    <dgm:pt modelId="{FD33C7D3-C67F-463F-9CBB-677D2D678421}" type="pres">
      <dgm:prSet presAssocID="{736E8723-8200-4EA8-A1FE-FB03060A1884}" presName="childShape" presStyleCnt="0"/>
      <dgm:spPr/>
    </dgm:pt>
    <dgm:pt modelId="{BB09789A-E625-43F8-BB2A-1F2B80BD4A50}" type="pres">
      <dgm:prSet presAssocID="{B0FD7EB7-D6DA-42D7-8716-16C8B8F55D72}" presName="root" presStyleCnt="0"/>
      <dgm:spPr/>
    </dgm:pt>
    <dgm:pt modelId="{F0FF95B0-9C7A-46FB-AC46-AF4FEF6E494C}" type="pres">
      <dgm:prSet presAssocID="{B0FD7EB7-D6DA-42D7-8716-16C8B8F55D72}" presName="rootComposite" presStyleCnt="0"/>
      <dgm:spPr/>
    </dgm:pt>
    <dgm:pt modelId="{C99827D6-ED37-4DF5-9582-FB88619F13E4}" type="pres">
      <dgm:prSet presAssocID="{B0FD7EB7-D6DA-42D7-8716-16C8B8F55D72}" presName="rootText" presStyleLbl="node1" presStyleIdx="2" presStyleCnt="3" custScaleX="15099" custScaleY="12091" custLinFactNeighborX="-21496" custLinFactNeighborY="-64009"/>
      <dgm:spPr/>
    </dgm:pt>
    <dgm:pt modelId="{9BC1885D-4DE1-4D0B-BD5D-A710DB32588D}" type="pres">
      <dgm:prSet presAssocID="{B0FD7EB7-D6DA-42D7-8716-16C8B8F55D72}" presName="rootConnector" presStyleLbl="node1" presStyleIdx="2" presStyleCnt="3"/>
      <dgm:spPr/>
    </dgm:pt>
    <dgm:pt modelId="{6E66D32B-3C4A-48B1-85BD-17351F830E96}" type="pres">
      <dgm:prSet presAssocID="{B0FD7EB7-D6DA-42D7-8716-16C8B8F55D72}" presName="childShape" presStyleCnt="0"/>
      <dgm:spPr/>
    </dgm:pt>
  </dgm:ptLst>
  <dgm:cxnLst>
    <dgm:cxn modelId="{307B7C25-2D28-4F61-B545-30050F3012A4}" srcId="{981A0DCC-9C7F-4309-B2C3-F6EB8738A377}" destId="{D74FFC6D-A6C5-4D31-A9F5-C15D96027C45}" srcOrd="0" destOrd="0" parTransId="{0CE00755-8A48-401F-A439-2814E98F54A6}" sibTransId="{EB59322F-AB0D-4096-BDCB-522BB52E8DBB}"/>
    <dgm:cxn modelId="{93938D2E-6AB6-4CA0-AF0D-88DC76C87B56}" srcId="{981A0DCC-9C7F-4309-B2C3-F6EB8738A377}" destId="{B0FD7EB7-D6DA-42D7-8716-16C8B8F55D72}" srcOrd="2" destOrd="0" parTransId="{C7C3DFA3-5E24-408C-8937-EFD1EC362837}" sibTransId="{F9852F34-3C61-452E-9BF1-28D7D5CC5D8A}"/>
    <dgm:cxn modelId="{66860061-E94D-48D2-8C0A-6C6D96F2461B}" type="presOf" srcId="{B0FD7EB7-D6DA-42D7-8716-16C8B8F55D72}" destId="{C99827D6-ED37-4DF5-9582-FB88619F13E4}" srcOrd="0" destOrd="0" presId="urn:microsoft.com/office/officeart/2005/8/layout/hierarchy3"/>
    <dgm:cxn modelId="{EECCEA71-F6D9-4F76-82F5-7C07887914C3}" type="presOf" srcId="{736E8723-8200-4EA8-A1FE-FB03060A1884}" destId="{065ACA0E-3A9B-459D-A6B5-5DA980B813C6}" srcOrd="0" destOrd="0" presId="urn:microsoft.com/office/officeart/2005/8/layout/hierarchy3"/>
    <dgm:cxn modelId="{5CDF7A94-FB13-463E-A00E-FCD3FA6399BF}" type="presOf" srcId="{B0FD7EB7-D6DA-42D7-8716-16C8B8F55D72}" destId="{9BC1885D-4DE1-4D0B-BD5D-A710DB32588D}" srcOrd="1" destOrd="0" presId="urn:microsoft.com/office/officeart/2005/8/layout/hierarchy3"/>
    <dgm:cxn modelId="{15324FA7-9406-47DB-A6DC-00B36F912A75}" srcId="{981A0DCC-9C7F-4309-B2C3-F6EB8738A377}" destId="{736E8723-8200-4EA8-A1FE-FB03060A1884}" srcOrd="1" destOrd="0" parTransId="{A4545B16-27B4-4F87-A11C-F83A143A5B03}" sibTransId="{688E33B7-D6BB-488D-8B13-567F7E2790BC}"/>
    <dgm:cxn modelId="{FF0B8CBC-3C7E-406B-AFBD-4E84B416D83D}" type="presOf" srcId="{D74FFC6D-A6C5-4D31-A9F5-C15D96027C45}" destId="{806B334B-58AF-4B21-933F-763A7E8228A1}" srcOrd="1" destOrd="0" presId="urn:microsoft.com/office/officeart/2005/8/layout/hierarchy3"/>
    <dgm:cxn modelId="{7B0A30BE-895B-40FF-B0C0-71A58684A654}" type="presOf" srcId="{D74FFC6D-A6C5-4D31-A9F5-C15D96027C45}" destId="{30B11A6A-F58D-46A9-ADDC-6D8EFB1A9286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5048D4CF-56CB-4EA8-8274-4785AC05EF9A}" type="presOf" srcId="{736E8723-8200-4EA8-A1FE-FB03060A1884}" destId="{ADD769C1-217E-4F39-A62A-7768B24EF7D3}" srcOrd="1" destOrd="0" presId="urn:microsoft.com/office/officeart/2005/8/layout/hierarchy3"/>
    <dgm:cxn modelId="{4EC23068-9040-4E6A-85FB-7FB55E31AC48}" type="presParOf" srcId="{FD214B81-EBD0-4377-AEC2-934BB16C7356}" destId="{AFC61B41-59B6-415F-A06A-195FED020297}" srcOrd="0" destOrd="0" presId="urn:microsoft.com/office/officeart/2005/8/layout/hierarchy3"/>
    <dgm:cxn modelId="{32DFA7F2-CD30-44B3-803A-BF718C1EDA87}" type="presParOf" srcId="{AFC61B41-59B6-415F-A06A-195FED020297}" destId="{6D4E5BB9-5B58-468A-9FB5-9391ABFCB4F1}" srcOrd="0" destOrd="0" presId="urn:microsoft.com/office/officeart/2005/8/layout/hierarchy3"/>
    <dgm:cxn modelId="{33E43545-2243-4F5B-8AB4-734415CC59E5}" type="presParOf" srcId="{6D4E5BB9-5B58-468A-9FB5-9391ABFCB4F1}" destId="{30B11A6A-F58D-46A9-ADDC-6D8EFB1A9286}" srcOrd="0" destOrd="0" presId="urn:microsoft.com/office/officeart/2005/8/layout/hierarchy3"/>
    <dgm:cxn modelId="{9151D461-0606-4FD9-9C63-B2E0A550B8CA}" type="presParOf" srcId="{6D4E5BB9-5B58-468A-9FB5-9391ABFCB4F1}" destId="{806B334B-58AF-4B21-933F-763A7E8228A1}" srcOrd="1" destOrd="0" presId="urn:microsoft.com/office/officeart/2005/8/layout/hierarchy3"/>
    <dgm:cxn modelId="{96C4F915-319D-4CDF-AD57-B9BB12DFFAC6}" type="presParOf" srcId="{AFC61B41-59B6-415F-A06A-195FED020297}" destId="{AF3B680F-64EB-4ECF-88D5-F0FA686387E3}" srcOrd="1" destOrd="0" presId="urn:microsoft.com/office/officeart/2005/8/layout/hierarchy3"/>
    <dgm:cxn modelId="{F8D1406B-DBC1-4EB5-8078-CD630B8B2836}" type="presParOf" srcId="{FD214B81-EBD0-4377-AEC2-934BB16C7356}" destId="{2B4A760F-1D91-46CD-BCD6-9E48F5C41795}" srcOrd="1" destOrd="0" presId="urn:microsoft.com/office/officeart/2005/8/layout/hierarchy3"/>
    <dgm:cxn modelId="{1C47FE99-EC13-486C-AED9-A3C0772D2A04}" type="presParOf" srcId="{2B4A760F-1D91-46CD-BCD6-9E48F5C41795}" destId="{54783330-30B6-459F-A682-0F908BAF3BA1}" srcOrd="0" destOrd="0" presId="urn:microsoft.com/office/officeart/2005/8/layout/hierarchy3"/>
    <dgm:cxn modelId="{968A9FD3-1F0F-44EA-824A-46295A477D0E}" type="presParOf" srcId="{54783330-30B6-459F-A682-0F908BAF3BA1}" destId="{065ACA0E-3A9B-459D-A6B5-5DA980B813C6}" srcOrd="0" destOrd="0" presId="urn:microsoft.com/office/officeart/2005/8/layout/hierarchy3"/>
    <dgm:cxn modelId="{D23E516E-F3C2-4E4A-AF4A-544BD5634658}" type="presParOf" srcId="{54783330-30B6-459F-A682-0F908BAF3BA1}" destId="{ADD769C1-217E-4F39-A62A-7768B24EF7D3}" srcOrd="1" destOrd="0" presId="urn:microsoft.com/office/officeart/2005/8/layout/hierarchy3"/>
    <dgm:cxn modelId="{369775FD-F9CB-44EB-B4D0-00BBF5D5944A}" type="presParOf" srcId="{2B4A760F-1D91-46CD-BCD6-9E48F5C41795}" destId="{FD33C7D3-C67F-463F-9CBB-677D2D678421}" srcOrd="1" destOrd="0" presId="urn:microsoft.com/office/officeart/2005/8/layout/hierarchy3"/>
    <dgm:cxn modelId="{FF4A2D0D-314A-41B3-A181-F9DBA266ECB3}" type="presParOf" srcId="{FD214B81-EBD0-4377-AEC2-934BB16C7356}" destId="{BB09789A-E625-43F8-BB2A-1F2B80BD4A50}" srcOrd="2" destOrd="0" presId="urn:microsoft.com/office/officeart/2005/8/layout/hierarchy3"/>
    <dgm:cxn modelId="{198C6E2A-56AE-439E-8F66-61CCCD54B1C3}" type="presParOf" srcId="{BB09789A-E625-43F8-BB2A-1F2B80BD4A50}" destId="{F0FF95B0-9C7A-46FB-AC46-AF4FEF6E494C}" srcOrd="0" destOrd="0" presId="urn:microsoft.com/office/officeart/2005/8/layout/hierarchy3"/>
    <dgm:cxn modelId="{A0102C40-AA46-4299-990B-F946E9A5740A}" type="presParOf" srcId="{F0FF95B0-9C7A-46FB-AC46-AF4FEF6E494C}" destId="{C99827D6-ED37-4DF5-9582-FB88619F13E4}" srcOrd="0" destOrd="0" presId="urn:microsoft.com/office/officeart/2005/8/layout/hierarchy3"/>
    <dgm:cxn modelId="{E227ACE5-1D2C-4C0B-96C5-4E27B5668001}" type="presParOf" srcId="{F0FF95B0-9C7A-46FB-AC46-AF4FEF6E494C}" destId="{9BC1885D-4DE1-4D0B-BD5D-A710DB32588D}" srcOrd="1" destOrd="0" presId="urn:microsoft.com/office/officeart/2005/8/layout/hierarchy3"/>
    <dgm:cxn modelId="{B446AF36-F418-4797-924D-6625D237BE17}" type="presParOf" srcId="{BB09789A-E625-43F8-BB2A-1F2B80BD4A50}" destId="{6E66D32B-3C4A-48B1-85BD-17351F830E9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400" dirty="0" err="1"/>
            <a:t>Mennyis</a:t>
          </a:r>
          <a:r>
            <a:rPr lang="hu-HU" sz="1400" dirty="0"/>
            <a:t>é</a:t>
          </a:r>
          <a:r>
            <a:rPr lang="en-GB" sz="1400" dirty="0"/>
            <a:t>g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1400" dirty="0"/>
            <a:t>- 0+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1400" dirty="0"/>
            <a:t>Á</a:t>
          </a:r>
          <a:r>
            <a:rPr lang="en-GB" sz="1400" dirty="0"/>
            <a:t>r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 custLinFactNeighborX="-3046" custLinFactNeighborY="-5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311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100000" custLinFactNeighborY="-157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700000" custLinFactNeighborX="-4337" custLinFactNeighborY="-72820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Hirdet</a:t>
          </a:r>
          <a:r>
            <a:rPr lang="hu-HU" dirty="0"/>
            <a:t>é</a:t>
          </a:r>
          <a:r>
            <a:rPr lang="en-GB" dirty="0"/>
            <a:t>s </a:t>
          </a:r>
          <a:r>
            <a:rPr lang="en-GB" dirty="0" err="1"/>
            <a:t>felad</a:t>
          </a:r>
          <a:r>
            <a:rPr lang="hu-HU" dirty="0"/>
            <a:t>á</a:t>
          </a:r>
          <a:r>
            <a:rPr lang="en-GB" dirty="0" err="1"/>
            <a:t>sa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178749" custLinFactNeighborX="9986" custLinFactNeighborY="-5453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E1D78D6-7552-4A8B-A6A0-57D12727F17B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8E417976-8A0E-4C7B-B33A-C3B69DC02617}" type="parTrans" cxnId="{3AF9B0EA-E24C-406C-97D6-1EA126D3CE01}">
      <dgm:prSet/>
      <dgm:spPr/>
      <dgm:t>
        <a:bodyPr/>
        <a:lstStyle/>
        <a:p>
          <a:endParaRPr lang="hu-HU"/>
        </a:p>
      </dgm:t>
    </dgm:pt>
    <dgm:pt modelId="{56C52C1F-87FA-45E7-ABCF-45EFD432CCF2}" type="sibTrans" cxnId="{3AF9B0EA-E24C-406C-97D6-1EA126D3CE01}">
      <dgm:prSet/>
      <dgm:spPr/>
      <dgm:t>
        <a:bodyPr/>
        <a:lstStyle/>
        <a:p>
          <a:endParaRPr lang="hu-HU"/>
        </a:p>
      </dgm:t>
    </dgm:pt>
    <dgm:pt modelId="{F27E339C-7C70-4507-9460-F7E37E3F2A99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F96C43C2-8853-4884-A648-EBAE8CFD2AA4}" type="parTrans" cxnId="{0A0CE17A-D7BF-477E-B606-523343EE7008}">
      <dgm:prSet/>
      <dgm:spPr/>
      <dgm:t>
        <a:bodyPr/>
        <a:lstStyle/>
        <a:p>
          <a:endParaRPr lang="hu-HU"/>
        </a:p>
      </dgm:t>
    </dgm:pt>
    <dgm:pt modelId="{322D526E-EA10-44E3-A942-ABBF67038403}" type="sibTrans" cxnId="{0A0CE17A-D7BF-477E-B606-523343EE7008}">
      <dgm:prSet/>
      <dgm:spPr/>
      <dgm:t>
        <a:bodyPr/>
        <a:lstStyle/>
        <a:p>
          <a:endParaRPr lang="hu-HU"/>
        </a:p>
      </dgm:t>
    </dgm:pt>
    <dgm:pt modelId="{75918378-8F78-48F1-AB68-3C4EEBAB0616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A9444C36-C98C-42AE-B2C7-407C61BDBF67}" type="parTrans" cxnId="{07D35C78-AC20-4185-9383-B042AE4585BC}">
      <dgm:prSet/>
      <dgm:spPr/>
      <dgm:t>
        <a:bodyPr/>
        <a:lstStyle/>
        <a:p>
          <a:endParaRPr lang="hu-HU"/>
        </a:p>
      </dgm:t>
    </dgm:pt>
    <dgm:pt modelId="{B8DEBABF-208F-49A2-8377-E792A47A5C1A}" type="sibTrans" cxnId="{07D35C78-AC20-4185-9383-B042AE4585BC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C35CBA5-102A-401D-A4DB-35DF951B6D92}" type="pres">
      <dgm:prSet presAssocID="{3E1D78D6-7552-4A8B-A6A0-57D12727F17B}" presName="root" presStyleCnt="0"/>
      <dgm:spPr/>
    </dgm:pt>
    <dgm:pt modelId="{1D763AFB-93E7-4381-BCDD-F8422AD48AE7}" type="pres">
      <dgm:prSet presAssocID="{3E1D78D6-7552-4A8B-A6A0-57D12727F17B}" presName="rootComposite" presStyleCnt="0"/>
      <dgm:spPr/>
    </dgm:pt>
    <dgm:pt modelId="{682ABB8A-EF3A-4EDD-9372-C6CBE40F1FCA}" type="pres">
      <dgm:prSet presAssocID="{3E1D78D6-7552-4A8B-A6A0-57D12727F17B}" presName="rootText" presStyleLbl="node1" presStyleIdx="0" presStyleCnt="3" custScaleX="14697" custScaleY="11847" custLinFactNeighborX="78010" custLinFactNeighborY="-63545"/>
      <dgm:spPr/>
    </dgm:pt>
    <dgm:pt modelId="{FBBAB4FE-99CF-4D72-B962-BBBECE851650}" type="pres">
      <dgm:prSet presAssocID="{3E1D78D6-7552-4A8B-A6A0-57D12727F17B}" presName="rootConnector" presStyleLbl="node1" presStyleIdx="0" presStyleCnt="3"/>
      <dgm:spPr/>
    </dgm:pt>
    <dgm:pt modelId="{3B6A187C-D197-4708-8EC4-4BEB56BA935E}" type="pres">
      <dgm:prSet presAssocID="{3E1D78D6-7552-4A8B-A6A0-57D12727F17B}" presName="childShape" presStyleCnt="0"/>
      <dgm:spPr/>
    </dgm:pt>
    <dgm:pt modelId="{08EADC57-331B-4A8B-82ED-5EF16CD0A7ED}" type="pres">
      <dgm:prSet presAssocID="{F27E339C-7C70-4507-9460-F7E37E3F2A99}" presName="root" presStyleCnt="0"/>
      <dgm:spPr/>
    </dgm:pt>
    <dgm:pt modelId="{EC2CB85D-8A92-484C-9243-15575E89042B}" type="pres">
      <dgm:prSet presAssocID="{F27E339C-7C70-4507-9460-F7E37E3F2A99}" presName="rootComposite" presStyleCnt="0"/>
      <dgm:spPr/>
    </dgm:pt>
    <dgm:pt modelId="{70A77121-88DE-435D-BCC6-578FB9E7DEF2}" type="pres">
      <dgm:prSet presAssocID="{F27E339C-7C70-4507-9460-F7E37E3F2A99}" presName="rootText" presStyleLbl="node1" presStyleIdx="1" presStyleCnt="3" custScaleX="15099" custScaleY="12091" custLinFactNeighborX="-1428" custLinFactNeighborY="-63889"/>
      <dgm:spPr/>
    </dgm:pt>
    <dgm:pt modelId="{95E8B7CA-3795-4FC2-B3E6-BE898C954A20}" type="pres">
      <dgm:prSet presAssocID="{F27E339C-7C70-4507-9460-F7E37E3F2A99}" presName="rootConnector" presStyleLbl="node1" presStyleIdx="1" presStyleCnt="3"/>
      <dgm:spPr/>
    </dgm:pt>
    <dgm:pt modelId="{F3A099EF-49B0-4079-850F-7339A86E7853}" type="pres">
      <dgm:prSet presAssocID="{F27E339C-7C70-4507-9460-F7E37E3F2A99}" presName="childShape" presStyleCnt="0"/>
      <dgm:spPr/>
    </dgm:pt>
    <dgm:pt modelId="{92B47283-C76D-411F-B299-EF611A6E0805}" type="pres">
      <dgm:prSet presAssocID="{75918378-8F78-48F1-AB68-3C4EEBAB0616}" presName="root" presStyleCnt="0"/>
      <dgm:spPr/>
    </dgm:pt>
    <dgm:pt modelId="{C345518B-05AD-41A9-9A88-68BD948F0A1B}" type="pres">
      <dgm:prSet presAssocID="{75918378-8F78-48F1-AB68-3C4EEBAB0616}" presName="rootComposite" presStyleCnt="0"/>
      <dgm:spPr/>
    </dgm:pt>
    <dgm:pt modelId="{07768C17-3981-4AB3-9C2D-0342AE62411E}" type="pres">
      <dgm:prSet presAssocID="{75918378-8F78-48F1-AB68-3C4EEBAB0616}" presName="rootText" presStyleLbl="node1" presStyleIdx="2" presStyleCnt="3" custScaleX="15099" custScaleY="12091" custLinFactNeighborX="-21496" custLinFactNeighborY="-64009"/>
      <dgm:spPr/>
    </dgm:pt>
    <dgm:pt modelId="{1F97DF1C-EC5A-4C01-879D-D813E27FACF1}" type="pres">
      <dgm:prSet presAssocID="{75918378-8F78-48F1-AB68-3C4EEBAB0616}" presName="rootConnector" presStyleLbl="node1" presStyleIdx="2" presStyleCnt="3"/>
      <dgm:spPr/>
    </dgm:pt>
    <dgm:pt modelId="{3A4E2CC4-AA2F-4CC5-AEFB-39E9480CA0DC}" type="pres">
      <dgm:prSet presAssocID="{75918378-8F78-48F1-AB68-3C4EEBAB0616}" presName="childShape" presStyleCnt="0"/>
      <dgm:spPr/>
    </dgm:pt>
  </dgm:ptLst>
  <dgm:cxnLst>
    <dgm:cxn modelId="{C557BA04-B553-43BC-BE54-A920808ECC4E}" type="presOf" srcId="{F27E339C-7C70-4507-9460-F7E37E3F2A99}" destId="{95E8B7CA-3795-4FC2-B3E6-BE898C954A20}" srcOrd="1" destOrd="0" presId="urn:microsoft.com/office/officeart/2005/8/layout/hierarchy3"/>
    <dgm:cxn modelId="{C894406D-2037-47BA-910E-6D6038217C3D}" type="presOf" srcId="{3E1D78D6-7552-4A8B-A6A0-57D12727F17B}" destId="{682ABB8A-EF3A-4EDD-9372-C6CBE40F1FCA}" srcOrd="0" destOrd="0" presId="urn:microsoft.com/office/officeart/2005/8/layout/hierarchy3"/>
    <dgm:cxn modelId="{07D35C78-AC20-4185-9383-B042AE4585BC}" srcId="{981A0DCC-9C7F-4309-B2C3-F6EB8738A377}" destId="{75918378-8F78-48F1-AB68-3C4EEBAB0616}" srcOrd="2" destOrd="0" parTransId="{A9444C36-C98C-42AE-B2C7-407C61BDBF67}" sibTransId="{B8DEBABF-208F-49A2-8377-E792A47A5C1A}"/>
    <dgm:cxn modelId="{0A0CE17A-D7BF-477E-B606-523343EE7008}" srcId="{981A0DCC-9C7F-4309-B2C3-F6EB8738A377}" destId="{F27E339C-7C70-4507-9460-F7E37E3F2A99}" srcOrd="1" destOrd="0" parTransId="{F96C43C2-8853-4884-A648-EBAE8CFD2AA4}" sibTransId="{322D526E-EA10-44E3-A942-ABBF67038403}"/>
    <dgm:cxn modelId="{B2E31A81-651E-4D84-A247-914ED34ABF35}" type="presOf" srcId="{75918378-8F78-48F1-AB68-3C4EEBAB0616}" destId="{1F97DF1C-EC5A-4C01-879D-D813E27FACF1}" srcOrd="1" destOrd="0" presId="urn:microsoft.com/office/officeart/2005/8/layout/hierarchy3"/>
    <dgm:cxn modelId="{E4D4D383-2DD6-482D-8199-1EC805147C31}" type="presOf" srcId="{75918378-8F78-48F1-AB68-3C4EEBAB0616}" destId="{07768C17-3981-4AB3-9C2D-0342AE62411E}" srcOrd="0" destOrd="0" presId="urn:microsoft.com/office/officeart/2005/8/layout/hierarchy3"/>
    <dgm:cxn modelId="{EBE74A89-5492-4ACC-BFF2-A20AAB582028}" type="presOf" srcId="{F27E339C-7C70-4507-9460-F7E37E3F2A99}" destId="{70A77121-88DE-435D-BCC6-578FB9E7DEF2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F60ADCDD-1233-4120-9F4B-AB75BA2AA77B}" type="presOf" srcId="{3E1D78D6-7552-4A8B-A6A0-57D12727F17B}" destId="{FBBAB4FE-99CF-4D72-B962-BBBECE851650}" srcOrd="1" destOrd="0" presId="urn:microsoft.com/office/officeart/2005/8/layout/hierarchy3"/>
    <dgm:cxn modelId="{3AF9B0EA-E24C-406C-97D6-1EA126D3CE01}" srcId="{981A0DCC-9C7F-4309-B2C3-F6EB8738A377}" destId="{3E1D78D6-7552-4A8B-A6A0-57D12727F17B}" srcOrd="0" destOrd="0" parTransId="{8E417976-8A0E-4C7B-B33A-C3B69DC02617}" sibTransId="{56C52C1F-87FA-45E7-ABCF-45EFD432CCF2}"/>
    <dgm:cxn modelId="{46628A96-215C-4C93-AB78-A5D9C855171C}" type="presParOf" srcId="{FD214B81-EBD0-4377-AEC2-934BB16C7356}" destId="{5C35CBA5-102A-401D-A4DB-35DF951B6D92}" srcOrd="0" destOrd="0" presId="urn:microsoft.com/office/officeart/2005/8/layout/hierarchy3"/>
    <dgm:cxn modelId="{00F5C3A6-CA41-42F6-BB9E-59037A0754B6}" type="presParOf" srcId="{5C35CBA5-102A-401D-A4DB-35DF951B6D92}" destId="{1D763AFB-93E7-4381-BCDD-F8422AD48AE7}" srcOrd="0" destOrd="0" presId="urn:microsoft.com/office/officeart/2005/8/layout/hierarchy3"/>
    <dgm:cxn modelId="{64DCBAF7-70EF-43F5-A76A-883D462874D4}" type="presParOf" srcId="{1D763AFB-93E7-4381-BCDD-F8422AD48AE7}" destId="{682ABB8A-EF3A-4EDD-9372-C6CBE40F1FCA}" srcOrd="0" destOrd="0" presId="urn:microsoft.com/office/officeart/2005/8/layout/hierarchy3"/>
    <dgm:cxn modelId="{23ADE563-0F8F-4F68-9BB3-B42911A7FC40}" type="presParOf" srcId="{1D763AFB-93E7-4381-BCDD-F8422AD48AE7}" destId="{FBBAB4FE-99CF-4D72-B962-BBBECE851650}" srcOrd="1" destOrd="0" presId="urn:microsoft.com/office/officeart/2005/8/layout/hierarchy3"/>
    <dgm:cxn modelId="{7F5A82F7-1B22-449E-A0C3-2467B7B137D9}" type="presParOf" srcId="{5C35CBA5-102A-401D-A4DB-35DF951B6D92}" destId="{3B6A187C-D197-4708-8EC4-4BEB56BA935E}" srcOrd="1" destOrd="0" presId="urn:microsoft.com/office/officeart/2005/8/layout/hierarchy3"/>
    <dgm:cxn modelId="{29522048-E60E-4019-8911-F5F7CEB159A0}" type="presParOf" srcId="{FD214B81-EBD0-4377-AEC2-934BB16C7356}" destId="{08EADC57-331B-4A8B-82ED-5EF16CD0A7ED}" srcOrd="1" destOrd="0" presId="urn:microsoft.com/office/officeart/2005/8/layout/hierarchy3"/>
    <dgm:cxn modelId="{9C2D09BC-C6C3-4F90-948E-6FFE593E0C32}" type="presParOf" srcId="{08EADC57-331B-4A8B-82ED-5EF16CD0A7ED}" destId="{EC2CB85D-8A92-484C-9243-15575E89042B}" srcOrd="0" destOrd="0" presId="urn:microsoft.com/office/officeart/2005/8/layout/hierarchy3"/>
    <dgm:cxn modelId="{9161028E-457C-4089-BB7D-4821FE98160F}" type="presParOf" srcId="{EC2CB85D-8A92-484C-9243-15575E89042B}" destId="{70A77121-88DE-435D-BCC6-578FB9E7DEF2}" srcOrd="0" destOrd="0" presId="urn:microsoft.com/office/officeart/2005/8/layout/hierarchy3"/>
    <dgm:cxn modelId="{BC6B2161-EFE8-4AA7-9970-672F76B64D96}" type="presParOf" srcId="{EC2CB85D-8A92-484C-9243-15575E89042B}" destId="{95E8B7CA-3795-4FC2-B3E6-BE898C954A20}" srcOrd="1" destOrd="0" presId="urn:microsoft.com/office/officeart/2005/8/layout/hierarchy3"/>
    <dgm:cxn modelId="{B49F5B31-D8FD-44AF-8F6A-2DF547956CE1}" type="presParOf" srcId="{08EADC57-331B-4A8B-82ED-5EF16CD0A7ED}" destId="{F3A099EF-49B0-4079-850F-7339A86E7853}" srcOrd="1" destOrd="0" presId="urn:microsoft.com/office/officeart/2005/8/layout/hierarchy3"/>
    <dgm:cxn modelId="{6FFDDB2E-9BA7-48AC-B4C3-7A37DED01E50}" type="presParOf" srcId="{FD214B81-EBD0-4377-AEC2-934BB16C7356}" destId="{92B47283-C76D-411F-B299-EF611A6E0805}" srcOrd="2" destOrd="0" presId="urn:microsoft.com/office/officeart/2005/8/layout/hierarchy3"/>
    <dgm:cxn modelId="{90E57D3C-AA5D-458E-9420-839EFB171BD8}" type="presParOf" srcId="{92B47283-C76D-411F-B299-EF611A6E0805}" destId="{C345518B-05AD-41A9-9A88-68BD948F0A1B}" srcOrd="0" destOrd="0" presId="urn:microsoft.com/office/officeart/2005/8/layout/hierarchy3"/>
    <dgm:cxn modelId="{5938C219-36FC-4134-B935-3D81B7CA4126}" type="presParOf" srcId="{C345518B-05AD-41A9-9A88-68BD948F0A1B}" destId="{07768C17-3981-4AB3-9C2D-0342AE62411E}" srcOrd="0" destOrd="0" presId="urn:microsoft.com/office/officeart/2005/8/layout/hierarchy3"/>
    <dgm:cxn modelId="{D84317BB-C918-429F-BE93-743B122ACFBC}" type="presParOf" srcId="{C345518B-05AD-41A9-9A88-68BD948F0A1B}" destId="{1F97DF1C-EC5A-4C01-879D-D813E27FACF1}" srcOrd="1" destOrd="0" presId="urn:microsoft.com/office/officeart/2005/8/layout/hierarchy3"/>
    <dgm:cxn modelId="{EBC831C6-D62A-4B89-A603-CCC4C401ABFC}" type="presParOf" srcId="{92B47283-C76D-411F-B299-EF611A6E0805}" destId="{3A4E2CC4-AA2F-4CC5-AEFB-39E9480CA0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/>
      <dgm:spPr/>
      <dgm:t>
        <a:bodyPr/>
        <a:lstStyle/>
        <a:p>
          <a:r>
            <a:rPr lang="en-GB" dirty="0" err="1"/>
            <a:t>Mennyis</a:t>
          </a:r>
          <a:r>
            <a:rPr lang="hu-HU" dirty="0"/>
            <a:t>é</a:t>
          </a:r>
          <a:r>
            <a:rPr lang="en-GB" dirty="0"/>
            <a:t>g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1400" dirty="0"/>
            <a:t>X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400" dirty="0"/>
            <a:t>Kiv</a:t>
          </a:r>
          <a:r>
            <a:rPr lang="hu-HU" sz="1400" dirty="0"/>
            <a:t>á</a:t>
          </a:r>
          <a:r>
            <a:rPr lang="en-GB" sz="1400" dirty="0" err="1"/>
            <a:t>laszt</a:t>
          </a:r>
          <a:r>
            <a:rPr lang="hu-HU" sz="1400" dirty="0"/>
            <a:t>á</a:t>
          </a:r>
          <a:r>
            <a:rPr lang="en-GB" sz="1400" dirty="0"/>
            <a:t>s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1400" dirty="0"/>
            <a:t>X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1400" dirty="0"/>
            <a:t>O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1400" dirty="0"/>
            <a:t>X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1400" dirty="0"/>
            <a:t>O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1400" dirty="0"/>
            <a:t>O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 custLinFactNeighborX="-30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0" custScaleX="22990" custLinFactY="-100000" custLinFactNeighborX="-35084" custLinFactNeighborY="-159067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0" custScaleX="22935" custLinFactY="-100000" custLinFactNeighborX="-35056" custLinFactNeighborY="-159313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0" custScaleX="22773" custLinFactY="-100000" custLinFactNeighborX="-35063" custLinFactNeighborY="-156330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0" custScaleX="22797" custLinFactY="-100000" custLinFactNeighborX="-35062" custLinFactNeighborY="-158485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0" custScaleX="22776" custLinFactY="-100000" custLinFactNeighborX="-35219" custLinFactNeighborY="-16116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311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0" custScaleX="23285" custLinFactY="-100000" custLinFactNeighborX="-34498" custLinFactNeighborY="-158854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100000" custLinFactNeighborY="-157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0" custScaleX="22848" custLinFactY="-100000" custLinFactNeighborX="-34411" custLinFactNeighborY="-156782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3378" custLinFactY="-218513" custLinFactNeighborX="-34563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872" custLinFactY="-216918" custLinFactNeighborX="-34406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700000" custLinFactNeighborX="-7379" custLinFactNeighborY="-72489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11374" custLinFactNeighborX="-35060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68103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/>
            <a:t>Keres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113709" custLinFactNeighborX="83460" custLinFactNeighborY="832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F4BE2D5-48E3-4151-A955-5CEF665999B0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A99CAC7-273D-4CDC-A69D-4375E14FD497}" type="parTrans" cxnId="{0FAFAAD3-6814-465E-802F-FC39DE98210B}">
      <dgm:prSet/>
      <dgm:spPr/>
      <dgm:t>
        <a:bodyPr/>
        <a:lstStyle/>
        <a:p>
          <a:endParaRPr lang="hu-HU"/>
        </a:p>
      </dgm:t>
    </dgm:pt>
    <dgm:pt modelId="{50E16922-48B8-45FF-AFF9-49C4E83353EF}" type="sibTrans" cxnId="{0FAFAAD3-6814-465E-802F-FC39DE98210B}">
      <dgm:prSet/>
      <dgm:spPr/>
      <dgm:t>
        <a:bodyPr/>
        <a:lstStyle/>
        <a:p>
          <a:endParaRPr lang="hu-HU"/>
        </a:p>
      </dgm:t>
    </dgm:pt>
    <dgm:pt modelId="{FBFE0ABD-DA39-4CE7-8989-CD1703E1270B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324927CA-5095-456C-986C-AD5149176B03}" type="parTrans" cxnId="{D61CBD97-4347-4373-BF10-B48C0E7F10DF}">
      <dgm:prSet/>
      <dgm:spPr/>
      <dgm:t>
        <a:bodyPr/>
        <a:lstStyle/>
        <a:p>
          <a:endParaRPr lang="hu-HU"/>
        </a:p>
      </dgm:t>
    </dgm:pt>
    <dgm:pt modelId="{EC68BDBB-9930-496A-8562-FF666E64B687}" type="sibTrans" cxnId="{D61CBD97-4347-4373-BF10-B48C0E7F10DF}">
      <dgm:prSet/>
      <dgm:spPr/>
      <dgm:t>
        <a:bodyPr/>
        <a:lstStyle/>
        <a:p>
          <a:endParaRPr lang="hu-HU"/>
        </a:p>
      </dgm:t>
    </dgm:pt>
    <dgm:pt modelId="{3E39D103-5AC7-4BD4-999F-9C8473A08D64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20DE44B5-BACB-4DB6-A703-B10D8C57C0EA}" type="parTrans" cxnId="{EB162FFE-D5B0-4B5E-A71D-42004B5FDE5F}">
      <dgm:prSet/>
      <dgm:spPr/>
      <dgm:t>
        <a:bodyPr/>
        <a:lstStyle/>
        <a:p>
          <a:endParaRPr lang="hu-HU"/>
        </a:p>
      </dgm:t>
    </dgm:pt>
    <dgm:pt modelId="{530C9DD2-F1EB-4A5D-BAD1-63CD4DAB8BB3}" type="sibTrans" cxnId="{EB162FFE-D5B0-4B5E-A71D-42004B5FDE5F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B5C63C-A7A4-4A19-9559-477708241E82}" type="pres">
      <dgm:prSet presAssocID="{BF4BE2D5-48E3-4151-A955-5CEF665999B0}" presName="root" presStyleCnt="0"/>
      <dgm:spPr/>
    </dgm:pt>
    <dgm:pt modelId="{060DA2CA-3841-42B3-A065-576A56172CBB}" type="pres">
      <dgm:prSet presAssocID="{BF4BE2D5-48E3-4151-A955-5CEF665999B0}" presName="rootComposite" presStyleCnt="0"/>
      <dgm:spPr/>
    </dgm:pt>
    <dgm:pt modelId="{40ABF579-BC7A-461B-9C8D-C2655C960D9E}" type="pres">
      <dgm:prSet presAssocID="{BF4BE2D5-48E3-4151-A955-5CEF665999B0}" presName="rootText" presStyleLbl="node1" presStyleIdx="0" presStyleCnt="3" custScaleX="14697" custScaleY="11847" custLinFactNeighborX="78010" custLinFactNeighborY="-63545"/>
      <dgm:spPr/>
    </dgm:pt>
    <dgm:pt modelId="{B1EDB6A1-1CE8-4F0C-9945-6318634D8D15}" type="pres">
      <dgm:prSet presAssocID="{BF4BE2D5-48E3-4151-A955-5CEF665999B0}" presName="rootConnector" presStyleLbl="node1" presStyleIdx="0" presStyleCnt="3"/>
      <dgm:spPr/>
    </dgm:pt>
    <dgm:pt modelId="{3984112A-7B09-46BB-8623-5C20E57A5B94}" type="pres">
      <dgm:prSet presAssocID="{BF4BE2D5-48E3-4151-A955-5CEF665999B0}" presName="childShape" presStyleCnt="0"/>
      <dgm:spPr/>
    </dgm:pt>
    <dgm:pt modelId="{E81E783D-60CA-4C4B-B86F-6D70A14BAE91}" type="pres">
      <dgm:prSet presAssocID="{FBFE0ABD-DA39-4CE7-8989-CD1703E1270B}" presName="root" presStyleCnt="0"/>
      <dgm:spPr/>
    </dgm:pt>
    <dgm:pt modelId="{C70E7078-8821-44E2-A637-82EF71DF022D}" type="pres">
      <dgm:prSet presAssocID="{FBFE0ABD-DA39-4CE7-8989-CD1703E1270B}" presName="rootComposite" presStyleCnt="0"/>
      <dgm:spPr/>
    </dgm:pt>
    <dgm:pt modelId="{17B8BE76-69C9-420E-977A-0CE60D425F1A}" type="pres">
      <dgm:prSet presAssocID="{FBFE0ABD-DA39-4CE7-8989-CD1703E1270B}" presName="rootText" presStyleLbl="node1" presStyleIdx="1" presStyleCnt="3" custScaleX="15099" custScaleY="12091" custLinFactNeighborX="-1428" custLinFactNeighborY="-63889"/>
      <dgm:spPr/>
    </dgm:pt>
    <dgm:pt modelId="{6779888D-8451-4510-BB87-3D16CA058322}" type="pres">
      <dgm:prSet presAssocID="{FBFE0ABD-DA39-4CE7-8989-CD1703E1270B}" presName="rootConnector" presStyleLbl="node1" presStyleIdx="1" presStyleCnt="3"/>
      <dgm:spPr/>
    </dgm:pt>
    <dgm:pt modelId="{CEEFAC99-E644-48CF-A6B4-E5C19E6E2A77}" type="pres">
      <dgm:prSet presAssocID="{FBFE0ABD-DA39-4CE7-8989-CD1703E1270B}" presName="childShape" presStyleCnt="0"/>
      <dgm:spPr/>
    </dgm:pt>
    <dgm:pt modelId="{48798389-D66F-4DE2-A59D-FBE1052BDDED}" type="pres">
      <dgm:prSet presAssocID="{3E39D103-5AC7-4BD4-999F-9C8473A08D64}" presName="root" presStyleCnt="0"/>
      <dgm:spPr/>
    </dgm:pt>
    <dgm:pt modelId="{3FA53BB4-8632-497C-BB47-35CFEAB91C74}" type="pres">
      <dgm:prSet presAssocID="{3E39D103-5AC7-4BD4-999F-9C8473A08D64}" presName="rootComposite" presStyleCnt="0"/>
      <dgm:spPr/>
    </dgm:pt>
    <dgm:pt modelId="{221B5A3F-B903-45A8-BA7D-EADF317EA537}" type="pres">
      <dgm:prSet presAssocID="{3E39D103-5AC7-4BD4-999F-9C8473A08D64}" presName="rootText" presStyleLbl="node1" presStyleIdx="2" presStyleCnt="3" custScaleX="15099" custScaleY="12091" custLinFactNeighborX="-21496" custLinFactNeighborY="-64009"/>
      <dgm:spPr/>
    </dgm:pt>
    <dgm:pt modelId="{3D4FC2B1-9BF5-4331-B4AE-DB61F7D3983B}" type="pres">
      <dgm:prSet presAssocID="{3E39D103-5AC7-4BD4-999F-9C8473A08D64}" presName="rootConnector" presStyleLbl="node1" presStyleIdx="2" presStyleCnt="3"/>
      <dgm:spPr/>
    </dgm:pt>
    <dgm:pt modelId="{03CBEEB3-D9FE-417D-8EE3-8277840577B9}" type="pres">
      <dgm:prSet presAssocID="{3E39D103-5AC7-4BD4-999F-9C8473A08D64}" presName="childShape" presStyleCnt="0"/>
      <dgm:spPr/>
    </dgm:pt>
  </dgm:ptLst>
  <dgm:cxnLst>
    <dgm:cxn modelId="{49C8880B-EDA5-4973-947A-ED0E68C8E650}" type="presOf" srcId="{3E39D103-5AC7-4BD4-999F-9C8473A08D64}" destId="{3D4FC2B1-9BF5-4331-B4AE-DB61F7D3983B}" srcOrd="1" destOrd="0" presId="urn:microsoft.com/office/officeart/2005/8/layout/hierarchy3"/>
    <dgm:cxn modelId="{4FD92B0C-427D-48D3-A38F-B4FDEABFD74B}" type="presOf" srcId="{BF4BE2D5-48E3-4151-A955-5CEF665999B0}" destId="{B1EDB6A1-1CE8-4F0C-9945-6318634D8D15}" srcOrd="1" destOrd="0" presId="urn:microsoft.com/office/officeart/2005/8/layout/hierarchy3"/>
    <dgm:cxn modelId="{F90BBB56-2F8A-44C9-8EC4-9588C8BE93C1}" type="presOf" srcId="{BF4BE2D5-48E3-4151-A955-5CEF665999B0}" destId="{40ABF579-BC7A-461B-9C8D-C2655C960D9E}" srcOrd="0" destOrd="0" presId="urn:microsoft.com/office/officeart/2005/8/layout/hierarchy3"/>
    <dgm:cxn modelId="{D61CBD97-4347-4373-BF10-B48C0E7F10DF}" srcId="{981A0DCC-9C7F-4309-B2C3-F6EB8738A377}" destId="{FBFE0ABD-DA39-4CE7-8989-CD1703E1270B}" srcOrd="1" destOrd="0" parTransId="{324927CA-5095-456C-986C-AD5149176B03}" sibTransId="{EC68BDBB-9930-496A-8562-FF666E64B687}"/>
    <dgm:cxn modelId="{B4E882C2-3E50-4C1A-AA7E-3B9B9FB6C4C6}" type="presOf" srcId="{FBFE0ABD-DA39-4CE7-8989-CD1703E1270B}" destId="{17B8BE76-69C9-420E-977A-0CE60D425F1A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0FAFAAD3-6814-465E-802F-FC39DE98210B}" srcId="{981A0DCC-9C7F-4309-B2C3-F6EB8738A377}" destId="{BF4BE2D5-48E3-4151-A955-5CEF665999B0}" srcOrd="0" destOrd="0" parTransId="{EA99CAC7-273D-4CDC-A69D-4375E14FD497}" sibTransId="{50E16922-48B8-45FF-AFF9-49C4E83353EF}"/>
    <dgm:cxn modelId="{29C45BD6-98DB-40BC-9CB3-97DCCC2F6CB4}" type="presOf" srcId="{FBFE0ABD-DA39-4CE7-8989-CD1703E1270B}" destId="{6779888D-8451-4510-BB87-3D16CA058322}" srcOrd="1" destOrd="0" presId="urn:microsoft.com/office/officeart/2005/8/layout/hierarchy3"/>
    <dgm:cxn modelId="{A973FBDE-D1AD-4A98-A286-E3C32D027FD7}" type="presOf" srcId="{3E39D103-5AC7-4BD4-999F-9C8473A08D64}" destId="{221B5A3F-B903-45A8-BA7D-EADF317EA537}" srcOrd="0" destOrd="0" presId="urn:microsoft.com/office/officeart/2005/8/layout/hierarchy3"/>
    <dgm:cxn modelId="{EB162FFE-D5B0-4B5E-A71D-42004B5FDE5F}" srcId="{981A0DCC-9C7F-4309-B2C3-F6EB8738A377}" destId="{3E39D103-5AC7-4BD4-999F-9C8473A08D64}" srcOrd="2" destOrd="0" parTransId="{20DE44B5-BACB-4DB6-A703-B10D8C57C0EA}" sibTransId="{530C9DD2-F1EB-4A5D-BAD1-63CD4DAB8BB3}"/>
    <dgm:cxn modelId="{7888D514-C2BD-4C9E-A05A-68C57D25F207}" type="presParOf" srcId="{FD214B81-EBD0-4377-AEC2-934BB16C7356}" destId="{C2B5C63C-A7A4-4A19-9559-477708241E82}" srcOrd="0" destOrd="0" presId="urn:microsoft.com/office/officeart/2005/8/layout/hierarchy3"/>
    <dgm:cxn modelId="{80557DB5-2603-45D0-AC58-14F68C14D7D8}" type="presParOf" srcId="{C2B5C63C-A7A4-4A19-9559-477708241E82}" destId="{060DA2CA-3841-42B3-A065-576A56172CBB}" srcOrd="0" destOrd="0" presId="urn:microsoft.com/office/officeart/2005/8/layout/hierarchy3"/>
    <dgm:cxn modelId="{43F8DE9F-9480-4BDB-AD78-7A31B81A2DC6}" type="presParOf" srcId="{060DA2CA-3841-42B3-A065-576A56172CBB}" destId="{40ABF579-BC7A-461B-9C8D-C2655C960D9E}" srcOrd="0" destOrd="0" presId="urn:microsoft.com/office/officeart/2005/8/layout/hierarchy3"/>
    <dgm:cxn modelId="{52456446-0FE3-4E36-BA42-5B1E3D0A87AA}" type="presParOf" srcId="{060DA2CA-3841-42B3-A065-576A56172CBB}" destId="{B1EDB6A1-1CE8-4F0C-9945-6318634D8D15}" srcOrd="1" destOrd="0" presId="urn:microsoft.com/office/officeart/2005/8/layout/hierarchy3"/>
    <dgm:cxn modelId="{FE15C473-260A-43B4-B2BF-911F9BFC0495}" type="presParOf" srcId="{C2B5C63C-A7A4-4A19-9559-477708241E82}" destId="{3984112A-7B09-46BB-8623-5C20E57A5B94}" srcOrd="1" destOrd="0" presId="urn:microsoft.com/office/officeart/2005/8/layout/hierarchy3"/>
    <dgm:cxn modelId="{B566649B-10CF-4742-A520-A40D5ABB5E22}" type="presParOf" srcId="{FD214B81-EBD0-4377-AEC2-934BB16C7356}" destId="{E81E783D-60CA-4C4B-B86F-6D70A14BAE91}" srcOrd="1" destOrd="0" presId="urn:microsoft.com/office/officeart/2005/8/layout/hierarchy3"/>
    <dgm:cxn modelId="{D1B06AE6-BA63-4D92-8FEC-47E0552CA47D}" type="presParOf" srcId="{E81E783D-60CA-4C4B-B86F-6D70A14BAE91}" destId="{C70E7078-8821-44E2-A637-82EF71DF022D}" srcOrd="0" destOrd="0" presId="urn:microsoft.com/office/officeart/2005/8/layout/hierarchy3"/>
    <dgm:cxn modelId="{328D1BF3-28C7-44FB-BAB7-F9C72C08DFDD}" type="presParOf" srcId="{C70E7078-8821-44E2-A637-82EF71DF022D}" destId="{17B8BE76-69C9-420E-977A-0CE60D425F1A}" srcOrd="0" destOrd="0" presId="urn:microsoft.com/office/officeart/2005/8/layout/hierarchy3"/>
    <dgm:cxn modelId="{9CA13845-790F-4982-90D7-8FB25CA2698C}" type="presParOf" srcId="{C70E7078-8821-44E2-A637-82EF71DF022D}" destId="{6779888D-8451-4510-BB87-3D16CA058322}" srcOrd="1" destOrd="0" presId="urn:microsoft.com/office/officeart/2005/8/layout/hierarchy3"/>
    <dgm:cxn modelId="{BB3D49F5-AAE0-48F3-932B-54AC25AFBC83}" type="presParOf" srcId="{E81E783D-60CA-4C4B-B86F-6D70A14BAE91}" destId="{CEEFAC99-E644-48CF-A6B4-E5C19E6E2A77}" srcOrd="1" destOrd="0" presId="urn:microsoft.com/office/officeart/2005/8/layout/hierarchy3"/>
    <dgm:cxn modelId="{39B1B3EB-33F9-4A06-96ED-488D87012371}" type="presParOf" srcId="{FD214B81-EBD0-4377-AEC2-934BB16C7356}" destId="{48798389-D66F-4DE2-A59D-FBE1052BDDED}" srcOrd="2" destOrd="0" presId="urn:microsoft.com/office/officeart/2005/8/layout/hierarchy3"/>
    <dgm:cxn modelId="{0700BF97-08A3-4946-B5C9-BD7E8F79F8EB}" type="presParOf" srcId="{48798389-D66F-4DE2-A59D-FBE1052BDDED}" destId="{3FA53BB4-8632-497C-BB47-35CFEAB91C74}" srcOrd="0" destOrd="0" presId="urn:microsoft.com/office/officeart/2005/8/layout/hierarchy3"/>
    <dgm:cxn modelId="{09B52C10-A7DD-4CB5-8BD7-6A944C2A796B}" type="presParOf" srcId="{3FA53BB4-8632-497C-BB47-35CFEAB91C74}" destId="{221B5A3F-B903-45A8-BA7D-EADF317EA537}" srcOrd="0" destOrd="0" presId="urn:microsoft.com/office/officeart/2005/8/layout/hierarchy3"/>
    <dgm:cxn modelId="{0D5A783D-F854-45E3-9738-BB36EF108DC5}" type="presParOf" srcId="{3FA53BB4-8632-497C-BB47-35CFEAB91C74}" destId="{3D4FC2B1-9BF5-4331-B4AE-DB61F7D3983B}" srcOrd="1" destOrd="0" presId="urn:microsoft.com/office/officeart/2005/8/layout/hierarchy3"/>
    <dgm:cxn modelId="{76F87386-357A-49FB-B5BF-CFFCA0A2935A}" type="presParOf" srcId="{48798389-D66F-4DE2-A59D-FBE1052BDDED}" destId="{03CBEEB3-D9FE-417D-8EE3-8277840577B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1400" dirty="0" err="1"/>
            <a:t>Mennyis</a:t>
          </a:r>
          <a:r>
            <a:rPr lang="hu-HU" sz="1400" dirty="0"/>
            <a:t>é</a:t>
          </a:r>
          <a:r>
            <a:rPr lang="en-GB" sz="1400" dirty="0"/>
            <a:t>g         (kg)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1400" dirty="0"/>
            <a:t>- 0+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1400" dirty="0"/>
            <a:t>Á</a:t>
          </a:r>
          <a:r>
            <a:rPr lang="en-GB" sz="1400" dirty="0"/>
            <a:t>r</a:t>
          </a:r>
        </a:p>
        <a:p>
          <a:r>
            <a:rPr lang="en-GB" sz="1400" dirty="0"/>
            <a:t>Cim / T</a:t>
          </a:r>
          <a:r>
            <a:rPr lang="hu-HU" sz="1400" dirty="0"/>
            <a:t>á</a:t>
          </a:r>
          <a:r>
            <a:rPr lang="en-GB" sz="1400" dirty="0"/>
            <a:t>vols</a:t>
          </a:r>
          <a:r>
            <a:rPr lang="hu-HU" sz="1400" dirty="0"/>
            <a:t>á</a:t>
          </a:r>
          <a:r>
            <a:rPr lang="en-GB" sz="1400" dirty="0"/>
            <a:t>g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  <a:r>
            <a:rPr lang="en-GB" sz="500" dirty="0"/>
            <a:t>)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 custT="1"/>
      <dgm:spPr/>
      <dgm:t>
        <a:bodyPr/>
        <a:lstStyle/>
        <a:p>
          <a:r>
            <a:rPr lang="en-GB" sz="1400" dirty="0"/>
            <a:t>X RON</a:t>
          </a:r>
        </a:p>
        <a:p>
          <a:r>
            <a:rPr lang="en-GB" sz="1400" dirty="0"/>
            <a:t>Cim, x (km)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1400" dirty="0"/>
            <a:t>- 0 +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-523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300000" custLinFactNeighborX="-6243" custLinFactNeighborY="-342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20586" custLinFactNeighborX="-35027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/>
          <a:srcRect/>
          <a:stretch>
            <a:fillRect l="-5000" r="-5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22486" custLinFactNeighborX="-34957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758808" custLinFactNeighborX="-1231" custLinFactNeighborY="-8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813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r>
            <a:rPr lang="en-GB" dirty="0"/>
            <a:t> 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4697" custScaleY="11847" custLinFactNeighborX="78010" custLinFactNeighborY="-63545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-1428" custLinFactNeighborY="-6388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21496" custLinFactNeighborY="-64009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/>
            <a:t>Kos</a:t>
          </a:r>
          <a:r>
            <a:rPr lang="hu-HU" dirty="0"/>
            <a:t>á</a:t>
          </a:r>
          <a:r>
            <a:rPr lang="en-GB" dirty="0" err="1"/>
            <a:t>rba</a:t>
          </a:r>
          <a:r>
            <a:rPr lang="en-GB" dirty="0"/>
            <a:t> </a:t>
          </a:r>
          <a:r>
            <a:rPr lang="en-GB" dirty="0" err="1"/>
            <a:t>tesz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37EB67A1-A950-458D-86F2-9814A74CA629}">
      <dgm:prSet phldrT="[Text]"/>
      <dgm:spPr/>
      <dgm:t>
        <a:bodyPr/>
        <a:lstStyle/>
        <a:p>
          <a:r>
            <a:rPr lang="en-GB" dirty="0" err="1"/>
            <a:t>Rendel</a:t>
          </a:r>
          <a:r>
            <a:rPr lang="hu-HU" dirty="0"/>
            <a:t>é</a:t>
          </a:r>
          <a:r>
            <a:rPr lang="en-GB" dirty="0"/>
            <a:t>s/ </a:t>
          </a:r>
          <a:r>
            <a:rPr lang="en-GB" dirty="0" err="1"/>
            <a:t>Kapcsolat</a:t>
          </a:r>
          <a:r>
            <a:rPr lang="hu-HU" dirty="0"/>
            <a:t> </a:t>
          </a:r>
          <a:r>
            <a:rPr lang="en-GB" dirty="0" err="1"/>
            <a:t>felv</a:t>
          </a:r>
          <a:r>
            <a:rPr lang="hu-HU" dirty="0"/>
            <a:t>é</a:t>
          </a:r>
          <a:r>
            <a:rPr lang="en-GB" dirty="0" err="1"/>
            <a:t>tel</a:t>
          </a:r>
          <a:endParaRPr lang="en-GB" dirty="0"/>
        </a:p>
      </dgm:t>
    </dgm:pt>
    <dgm:pt modelId="{75B0DAAC-2C82-4C79-871B-8F91BB3893B9}" type="parTrans" cxnId="{24AE4A33-46F8-4F1B-9345-798AE7B5A997}">
      <dgm:prSet/>
      <dgm:spPr/>
      <dgm:t>
        <a:bodyPr/>
        <a:lstStyle/>
        <a:p>
          <a:endParaRPr lang="en-GB"/>
        </a:p>
      </dgm:t>
    </dgm:pt>
    <dgm:pt modelId="{4456551A-5E2C-4B25-BB5F-840FA5E91788}" type="sibTrans" cxnId="{24AE4A33-46F8-4F1B-9345-798AE7B5A997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2" custScaleX="161815" custLinFactNeighborX="-39895" custLinFactNeighborY="4956"/>
      <dgm:spPr/>
    </dgm:pt>
    <dgm:pt modelId="{50213CB9-8300-4D8D-A77C-FCC58B08563F}" type="pres">
      <dgm:prSet presAssocID="{C0172508-DF87-4535-ADDF-2CF97D7F9E39}" presName="rootConnector" presStyleLbl="node1" presStyleIdx="0" presStyleCnt="2"/>
      <dgm:spPr/>
    </dgm:pt>
    <dgm:pt modelId="{9085FCA9-519A-492B-8C06-FC5430AB4F5F}" type="pres">
      <dgm:prSet presAssocID="{C0172508-DF87-4535-ADDF-2CF97D7F9E39}" presName="childShape" presStyleCnt="0"/>
      <dgm:spPr/>
    </dgm:pt>
    <dgm:pt modelId="{53199AA6-BF8C-4D15-BF90-BA91050EBDD0}" type="pres">
      <dgm:prSet presAssocID="{37EB67A1-A950-458D-86F2-9814A74CA629}" presName="root" presStyleCnt="0"/>
      <dgm:spPr/>
    </dgm:pt>
    <dgm:pt modelId="{7B150B92-0968-4C3B-8967-A9C97ACB370E}" type="pres">
      <dgm:prSet presAssocID="{37EB67A1-A950-458D-86F2-9814A74CA629}" presName="rootComposite" presStyleCnt="0"/>
      <dgm:spPr/>
    </dgm:pt>
    <dgm:pt modelId="{DB651B11-98EF-47B3-8765-BAFD5D047750}" type="pres">
      <dgm:prSet presAssocID="{37EB67A1-A950-458D-86F2-9814A74CA629}" presName="rootText" presStyleLbl="node1" presStyleIdx="1" presStyleCnt="2" custScaleX="160108" custLinFactNeighborX="43328" custLinFactNeighborY="4956"/>
      <dgm:spPr/>
    </dgm:pt>
    <dgm:pt modelId="{1FD8463D-11B8-4064-9B6F-2E5BDCF1E80A}" type="pres">
      <dgm:prSet presAssocID="{37EB67A1-A950-458D-86F2-9814A74CA629}" presName="rootConnector" presStyleLbl="node1" presStyleIdx="1" presStyleCnt="2"/>
      <dgm:spPr/>
    </dgm:pt>
    <dgm:pt modelId="{5B47285D-3E8E-4EE3-A127-C4DFCA841B4D}" type="pres">
      <dgm:prSet presAssocID="{37EB67A1-A950-458D-86F2-9814A74CA62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8039DC17-CE19-4ED3-ABD1-89D71A71432E}" type="presOf" srcId="{37EB67A1-A950-458D-86F2-9814A74CA629}" destId="{1FD8463D-11B8-4064-9B6F-2E5BDCF1E80A}" srcOrd="1" destOrd="0" presId="urn:microsoft.com/office/officeart/2005/8/layout/hierarchy3"/>
    <dgm:cxn modelId="{24AE4A33-46F8-4F1B-9345-798AE7B5A997}" srcId="{4A8A8E46-8EF4-4392-B6A9-8D801BDE3A3F}" destId="{37EB67A1-A950-458D-86F2-9814A74CA629}" srcOrd="1" destOrd="0" parTransId="{75B0DAAC-2C82-4C79-871B-8F91BB3893B9}" sibTransId="{4456551A-5E2C-4B25-BB5F-840FA5E91788}"/>
    <dgm:cxn modelId="{3A659859-8A06-41CD-B908-025464F18CFA}" type="presOf" srcId="{37EB67A1-A950-458D-86F2-9814A74CA629}" destId="{DB651B11-98EF-47B3-8765-BAFD5D047750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  <dgm:cxn modelId="{F38BA7CB-369A-4091-BFBB-C7F6882EB2AE}" type="presParOf" srcId="{5E3E4E5A-B8D6-4E95-8FAB-1C71F1E7B4DF}" destId="{53199AA6-BF8C-4D15-BF90-BA91050EBDD0}" srcOrd="1" destOrd="0" presId="urn:microsoft.com/office/officeart/2005/8/layout/hierarchy3"/>
    <dgm:cxn modelId="{2C5C74CE-DBB0-4687-99A3-A70370773803}" type="presParOf" srcId="{53199AA6-BF8C-4D15-BF90-BA91050EBDD0}" destId="{7B150B92-0968-4C3B-8967-A9C97ACB370E}" srcOrd="0" destOrd="0" presId="urn:microsoft.com/office/officeart/2005/8/layout/hierarchy3"/>
    <dgm:cxn modelId="{B0F079B3-252E-4FA0-9278-9CC52FA35A1E}" type="presParOf" srcId="{7B150B92-0968-4C3B-8967-A9C97ACB370E}" destId="{DB651B11-98EF-47B3-8765-BAFD5D047750}" srcOrd="0" destOrd="0" presId="urn:microsoft.com/office/officeart/2005/8/layout/hierarchy3"/>
    <dgm:cxn modelId="{2FE3DE56-89BC-496B-AC26-1F0A4371EF0B}" type="presParOf" srcId="{7B150B92-0968-4C3B-8967-A9C97ACB370E}" destId="{1FD8463D-11B8-4064-9B6F-2E5BDCF1E80A}" srcOrd="1" destOrd="0" presId="urn:microsoft.com/office/officeart/2005/8/layout/hierarchy3"/>
    <dgm:cxn modelId="{1EB4BA3B-BE58-467F-ACCE-611634977520}" type="presParOf" srcId="{53199AA6-BF8C-4D15-BF90-BA91050EBDD0}" destId="{5B47285D-3E8E-4EE3-A127-C4DFCA841B4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39B4F10-9365-48F3-A51E-C39BAA947CEF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2440662F-7000-4527-B311-84015B4A665E}" type="parTrans" cxnId="{1D187B19-2926-40DD-B4FA-16A581093C93}">
      <dgm:prSet/>
      <dgm:spPr/>
      <dgm:t>
        <a:bodyPr/>
        <a:lstStyle/>
        <a:p>
          <a:endParaRPr lang="hu-HU"/>
        </a:p>
      </dgm:t>
    </dgm:pt>
    <dgm:pt modelId="{3F93B80B-7F6D-450F-A6DD-488417965C35}" type="sibTrans" cxnId="{1D187B19-2926-40DD-B4FA-16A581093C93}">
      <dgm:prSet/>
      <dgm:spPr/>
      <dgm:t>
        <a:bodyPr/>
        <a:lstStyle/>
        <a:p>
          <a:endParaRPr lang="hu-HU"/>
        </a:p>
      </dgm:t>
    </dgm:pt>
    <dgm:pt modelId="{B1AF10E8-3285-45BB-B040-F2767C53CED7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209B3BBA-3E2B-4EB3-A82E-F4925228D6FA}" type="parTrans" cxnId="{2AB13455-FE6B-4FE3-A1B5-5E36249A38F3}">
      <dgm:prSet/>
      <dgm:spPr/>
      <dgm:t>
        <a:bodyPr/>
        <a:lstStyle/>
        <a:p>
          <a:endParaRPr lang="hu-HU"/>
        </a:p>
      </dgm:t>
    </dgm:pt>
    <dgm:pt modelId="{2C12BB79-732E-47EE-A533-E1B3B07D4E70}" type="sibTrans" cxnId="{2AB13455-FE6B-4FE3-A1B5-5E36249A38F3}">
      <dgm:prSet/>
      <dgm:spPr/>
      <dgm:t>
        <a:bodyPr/>
        <a:lstStyle/>
        <a:p>
          <a:endParaRPr lang="hu-HU"/>
        </a:p>
      </dgm:t>
    </dgm:pt>
    <dgm:pt modelId="{555E265F-CBDF-4740-AC6D-4A7FBF3A1DF9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37A8EE4F-D2C5-4670-94A1-0D7CBD7BEB09}" type="parTrans" cxnId="{5DD26527-8EA7-4802-8A5A-B17C7E7D182E}">
      <dgm:prSet/>
      <dgm:spPr/>
      <dgm:t>
        <a:bodyPr/>
        <a:lstStyle/>
        <a:p>
          <a:endParaRPr lang="hu-HU"/>
        </a:p>
      </dgm:t>
    </dgm:pt>
    <dgm:pt modelId="{EB2CD658-76B5-4AE6-A091-51D2A0708546}" type="sibTrans" cxnId="{5DD26527-8EA7-4802-8A5A-B17C7E7D182E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9CBEC8-82A3-4C06-B9BF-8CA948ECD0CD}" type="pres">
      <dgm:prSet presAssocID="{C39B4F10-9365-48F3-A51E-C39BAA947CEF}" presName="root" presStyleCnt="0"/>
      <dgm:spPr/>
    </dgm:pt>
    <dgm:pt modelId="{88F3259F-1C17-4644-BC1E-376852D995CE}" type="pres">
      <dgm:prSet presAssocID="{C39B4F10-9365-48F3-A51E-C39BAA947CEF}" presName="rootComposite" presStyleCnt="0"/>
      <dgm:spPr/>
    </dgm:pt>
    <dgm:pt modelId="{2C60F207-F780-4C13-998B-D9D49AC67DA3}" type="pres">
      <dgm:prSet presAssocID="{C39B4F10-9365-48F3-A51E-C39BAA947CEF}" presName="rootText" presStyleLbl="node1" presStyleIdx="0" presStyleCnt="3" custScaleX="14697" custScaleY="11847" custLinFactNeighborX="78010" custLinFactNeighborY="-63545"/>
      <dgm:spPr/>
    </dgm:pt>
    <dgm:pt modelId="{6A5DEA21-C8B7-479C-827F-F4CCDB6D1BC2}" type="pres">
      <dgm:prSet presAssocID="{C39B4F10-9365-48F3-A51E-C39BAA947CEF}" presName="rootConnector" presStyleLbl="node1" presStyleIdx="0" presStyleCnt="3"/>
      <dgm:spPr/>
    </dgm:pt>
    <dgm:pt modelId="{819E546E-5F52-4142-B112-89DE7CA6B6F7}" type="pres">
      <dgm:prSet presAssocID="{C39B4F10-9365-48F3-A51E-C39BAA947CEF}" presName="childShape" presStyleCnt="0"/>
      <dgm:spPr/>
    </dgm:pt>
    <dgm:pt modelId="{6575F686-26EE-419C-9368-971D5D83B382}" type="pres">
      <dgm:prSet presAssocID="{B1AF10E8-3285-45BB-B040-F2767C53CED7}" presName="root" presStyleCnt="0"/>
      <dgm:spPr/>
    </dgm:pt>
    <dgm:pt modelId="{70C941FD-794B-466A-B576-8F8950D028AF}" type="pres">
      <dgm:prSet presAssocID="{B1AF10E8-3285-45BB-B040-F2767C53CED7}" presName="rootComposite" presStyleCnt="0"/>
      <dgm:spPr/>
    </dgm:pt>
    <dgm:pt modelId="{39A16FEA-7389-45D7-AD19-F0CE05DB4DBC}" type="pres">
      <dgm:prSet presAssocID="{B1AF10E8-3285-45BB-B040-F2767C53CED7}" presName="rootText" presStyleLbl="node1" presStyleIdx="1" presStyleCnt="3" custScaleX="15099" custScaleY="12091" custLinFactNeighborX="-1428" custLinFactNeighborY="-63889"/>
      <dgm:spPr/>
    </dgm:pt>
    <dgm:pt modelId="{B9888711-A292-4F9D-B70F-1C92843AD6F0}" type="pres">
      <dgm:prSet presAssocID="{B1AF10E8-3285-45BB-B040-F2767C53CED7}" presName="rootConnector" presStyleLbl="node1" presStyleIdx="1" presStyleCnt="3"/>
      <dgm:spPr/>
    </dgm:pt>
    <dgm:pt modelId="{4186C590-6F69-492B-8B72-0B3D766F00F5}" type="pres">
      <dgm:prSet presAssocID="{B1AF10E8-3285-45BB-B040-F2767C53CED7}" presName="childShape" presStyleCnt="0"/>
      <dgm:spPr/>
    </dgm:pt>
    <dgm:pt modelId="{6F052FD8-9A4E-40D0-BD87-B8F47A6BB23E}" type="pres">
      <dgm:prSet presAssocID="{555E265F-CBDF-4740-AC6D-4A7FBF3A1DF9}" presName="root" presStyleCnt="0"/>
      <dgm:spPr/>
    </dgm:pt>
    <dgm:pt modelId="{9E155C07-8E21-4BF3-9FCD-CBC8DC8AD129}" type="pres">
      <dgm:prSet presAssocID="{555E265F-CBDF-4740-AC6D-4A7FBF3A1DF9}" presName="rootComposite" presStyleCnt="0"/>
      <dgm:spPr/>
    </dgm:pt>
    <dgm:pt modelId="{DB970D01-C3F3-4CC9-B7C7-4A962534579B}" type="pres">
      <dgm:prSet presAssocID="{555E265F-CBDF-4740-AC6D-4A7FBF3A1DF9}" presName="rootText" presStyleLbl="node1" presStyleIdx="2" presStyleCnt="3" custScaleX="15099" custScaleY="12091" custLinFactNeighborX="-21496" custLinFactNeighborY="-64009"/>
      <dgm:spPr/>
    </dgm:pt>
    <dgm:pt modelId="{86AAAFA7-6D15-4173-B813-35C41D9E5F49}" type="pres">
      <dgm:prSet presAssocID="{555E265F-CBDF-4740-AC6D-4A7FBF3A1DF9}" presName="rootConnector" presStyleLbl="node1" presStyleIdx="2" presStyleCnt="3"/>
      <dgm:spPr/>
    </dgm:pt>
    <dgm:pt modelId="{BFA3DEA1-9611-4C59-900C-D605D6A00476}" type="pres">
      <dgm:prSet presAssocID="{555E265F-CBDF-4740-AC6D-4A7FBF3A1DF9}" presName="childShape" presStyleCnt="0"/>
      <dgm:spPr/>
    </dgm:pt>
  </dgm:ptLst>
  <dgm:cxnLst>
    <dgm:cxn modelId="{898BAE0D-5F32-4164-A614-D7431403E225}" type="presOf" srcId="{C39B4F10-9365-48F3-A51E-C39BAA947CEF}" destId="{6A5DEA21-C8B7-479C-827F-F4CCDB6D1BC2}" srcOrd="1" destOrd="0" presId="urn:microsoft.com/office/officeart/2005/8/layout/hierarchy3"/>
    <dgm:cxn modelId="{568B3811-DC15-4CCE-B883-C58EC13DC2F5}" type="presOf" srcId="{555E265F-CBDF-4740-AC6D-4A7FBF3A1DF9}" destId="{DB970D01-C3F3-4CC9-B7C7-4A962534579B}" srcOrd="0" destOrd="0" presId="urn:microsoft.com/office/officeart/2005/8/layout/hierarchy3"/>
    <dgm:cxn modelId="{1D187B19-2926-40DD-B4FA-16A581093C93}" srcId="{981A0DCC-9C7F-4309-B2C3-F6EB8738A377}" destId="{C39B4F10-9365-48F3-A51E-C39BAA947CEF}" srcOrd="0" destOrd="0" parTransId="{2440662F-7000-4527-B311-84015B4A665E}" sibTransId="{3F93B80B-7F6D-450F-A6DD-488417965C35}"/>
    <dgm:cxn modelId="{73F47D1B-E4F4-4F2F-8DE6-1C4077F14F52}" type="presOf" srcId="{B1AF10E8-3285-45BB-B040-F2767C53CED7}" destId="{B9888711-A292-4F9D-B70F-1C92843AD6F0}" srcOrd="1" destOrd="0" presId="urn:microsoft.com/office/officeart/2005/8/layout/hierarchy3"/>
    <dgm:cxn modelId="{5DD26527-8EA7-4802-8A5A-B17C7E7D182E}" srcId="{981A0DCC-9C7F-4309-B2C3-F6EB8738A377}" destId="{555E265F-CBDF-4740-AC6D-4A7FBF3A1DF9}" srcOrd="2" destOrd="0" parTransId="{37A8EE4F-D2C5-4670-94A1-0D7CBD7BEB09}" sibTransId="{EB2CD658-76B5-4AE6-A091-51D2A0708546}"/>
    <dgm:cxn modelId="{913C7641-5A90-4FDA-9813-77ECEC7F012D}" type="presOf" srcId="{C39B4F10-9365-48F3-A51E-C39BAA947CEF}" destId="{2C60F207-F780-4C13-998B-D9D49AC67DA3}" srcOrd="0" destOrd="0" presId="urn:microsoft.com/office/officeart/2005/8/layout/hierarchy3"/>
    <dgm:cxn modelId="{2AB13455-FE6B-4FE3-A1B5-5E36249A38F3}" srcId="{981A0DCC-9C7F-4309-B2C3-F6EB8738A377}" destId="{B1AF10E8-3285-45BB-B040-F2767C53CED7}" srcOrd="1" destOrd="0" parTransId="{209B3BBA-3E2B-4EB3-A82E-F4925228D6FA}" sibTransId="{2C12BB79-732E-47EE-A533-E1B3B07D4E70}"/>
    <dgm:cxn modelId="{D7E0BB95-2C66-4AD4-825B-1A0DE51118E8}" type="presOf" srcId="{555E265F-CBDF-4740-AC6D-4A7FBF3A1DF9}" destId="{86AAAFA7-6D15-4173-B813-35C41D9E5F49}" srcOrd="1" destOrd="0" presId="urn:microsoft.com/office/officeart/2005/8/layout/hierarchy3"/>
    <dgm:cxn modelId="{228F3897-5F88-4127-9925-F953CE917BCA}" type="presOf" srcId="{B1AF10E8-3285-45BB-B040-F2767C53CED7}" destId="{39A16FEA-7389-45D7-AD19-F0CE05DB4DBC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5A3A25EE-5CBB-4DFD-95D6-ACFC5208F024}" type="presParOf" srcId="{FD214B81-EBD0-4377-AEC2-934BB16C7356}" destId="{DF9CBEC8-82A3-4C06-B9BF-8CA948ECD0CD}" srcOrd="0" destOrd="0" presId="urn:microsoft.com/office/officeart/2005/8/layout/hierarchy3"/>
    <dgm:cxn modelId="{0E346866-400C-43DA-BA5D-AD160A162627}" type="presParOf" srcId="{DF9CBEC8-82A3-4C06-B9BF-8CA948ECD0CD}" destId="{88F3259F-1C17-4644-BC1E-376852D995CE}" srcOrd="0" destOrd="0" presId="urn:microsoft.com/office/officeart/2005/8/layout/hierarchy3"/>
    <dgm:cxn modelId="{6ADE55B7-A8A0-42A8-B16B-0B0572D198CF}" type="presParOf" srcId="{88F3259F-1C17-4644-BC1E-376852D995CE}" destId="{2C60F207-F780-4C13-998B-D9D49AC67DA3}" srcOrd="0" destOrd="0" presId="urn:microsoft.com/office/officeart/2005/8/layout/hierarchy3"/>
    <dgm:cxn modelId="{A9E7F718-7A4D-4556-90BB-30F59E05B8D4}" type="presParOf" srcId="{88F3259F-1C17-4644-BC1E-376852D995CE}" destId="{6A5DEA21-C8B7-479C-827F-F4CCDB6D1BC2}" srcOrd="1" destOrd="0" presId="urn:microsoft.com/office/officeart/2005/8/layout/hierarchy3"/>
    <dgm:cxn modelId="{93F9BC39-20CE-4DA6-A788-EF4376CEBC77}" type="presParOf" srcId="{DF9CBEC8-82A3-4C06-B9BF-8CA948ECD0CD}" destId="{819E546E-5F52-4142-B112-89DE7CA6B6F7}" srcOrd="1" destOrd="0" presId="urn:microsoft.com/office/officeart/2005/8/layout/hierarchy3"/>
    <dgm:cxn modelId="{0CD3A1F1-733E-44AE-8084-915A1CF953DE}" type="presParOf" srcId="{FD214B81-EBD0-4377-AEC2-934BB16C7356}" destId="{6575F686-26EE-419C-9368-971D5D83B382}" srcOrd="1" destOrd="0" presId="urn:microsoft.com/office/officeart/2005/8/layout/hierarchy3"/>
    <dgm:cxn modelId="{CC21A33E-A464-4D6A-8B96-2FCC03F1ACF8}" type="presParOf" srcId="{6575F686-26EE-419C-9368-971D5D83B382}" destId="{70C941FD-794B-466A-B576-8F8950D028AF}" srcOrd="0" destOrd="0" presId="urn:microsoft.com/office/officeart/2005/8/layout/hierarchy3"/>
    <dgm:cxn modelId="{B049A4E6-0055-4F31-8155-04A5B6FC8EFA}" type="presParOf" srcId="{70C941FD-794B-466A-B576-8F8950D028AF}" destId="{39A16FEA-7389-45D7-AD19-F0CE05DB4DBC}" srcOrd="0" destOrd="0" presId="urn:microsoft.com/office/officeart/2005/8/layout/hierarchy3"/>
    <dgm:cxn modelId="{340AE66E-A5D7-4BA6-87F9-C010946AE6B7}" type="presParOf" srcId="{70C941FD-794B-466A-B576-8F8950D028AF}" destId="{B9888711-A292-4F9D-B70F-1C92843AD6F0}" srcOrd="1" destOrd="0" presId="urn:microsoft.com/office/officeart/2005/8/layout/hierarchy3"/>
    <dgm:cxn modelId="{6741D323-A174-48F2-BA85-6CEDA1C9D79F}" type="presParOf" srcId="{6575F686-26EE-419C-9368-971D5D83B382}" destId="{4186C590-6F69-492B-8B72-0B3D766F00F5}" srcOrd="1" destOrd="0" presId="urn:microsoft.com/office/officeart/2005/8/layout/hierarchy3"/>
    <dgm:cxn modelId="{7C0CA839-011C-45A3-8BE7-504A1A0777FB}" type="presParOf" srcId="{FD214B81-EBD0-4377-AEC2-934BB16C7356}" destId="{6F052FD8-9A4E-40D0-BD87-B8F47A6BB23E}" srcOrd="2" destOrd="0" presId="urn:microsoft.com/office/officeart/2005/8/layout/hierarchy3"/>
    <dgm:cxn modelId="{6F4A2FC9-1BA7-4773-ABF7-974D44090B5F}" type="presParOf" srcId="{6F052FD8-9A4E-40D0-BD87-B8F47A6BB23E}" destId="{9E155C07-8E21-4BF3-9FCD-CBC8DC8AD129}" srcOrd="0" destOrd="0" presId="urn:microsoft.com/office/officeart/2005/8/layout/hierarchy3"/>
    <dgm:cxn modelId="{D6ADA089-2D41-4CCA-8AA4-D5A8CFF1736C}" type="presParOf" srcId="{9E155C07-8E21-4BF3-9FCD-CBC8DC8AD129}" destId="{DB970D01-C3F3-4CC9-B7C7-4A962534579B}" srcOrd="0" destOrd="0" presId="urn:microsoft.com/office/officeart/2005/8/layout/hierarchy3"/>
    <dgm:cxn modelId="{06194544-EB3E-47CE-A737-BB64688A6194}" type="presParOf" srcId="{9E155C07-8E21-4BF3-9FCD-CBC8DC8AD129}" destId="{86AAAFA7-6D15-4173-B813-35C41D9E5F49}" srcOrd="1" destOrd="0" presId="urn:microsoft.com/office/officeart/2005/8/layout/hierarchy3"/>
    <dgm:cxn modelId="{C5653445-97A7-4FD0-BE09-9A9D0DD57B53}" type="presParOf" srcId="{6F052FD8-9A4E-40D0-BD87-B8F47A6BB23E}" destId="{BFA3DEA1-9611-4C59-900C-D605D6A0047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900" dirty="0" err="1"/>
            <a:t>Mennyis</a:t>
          </a:r>
          <a:r>
            <a:rPr lang="hu-HU" sz="900" dirty="0"/>
            <a:t>é</a:t>
          </a:r>
          <a:r>
            <a:rPr lang="en-GB" sz="900" dirty="0"/>
            <a:t>g (kg)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 custT="1"/>
      <dgm:spPr/>
      <dgm:t>
        <a:bodyPr/>
        <a:lstStyle/>
        <a:p>
          <a:r>
            <a:rPr lang="en-GB" sz="900" dirty="0"/>
            <a:t>X RON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hu-HU" sz="800" dirty="0">
              <a:solidFill>
                <a:schemeClr val="tx1"/>
              </a:solidFill>
            </a:rPr>
            <a:t>Á</a:t>
          </a:r>
          <a:r>
            <a:rPr lang="en-GB" sz="800" dirty="0">
              <a:solidFill>
                <a:schemeClr val="tx1"/>
              </a:solidFill>
            </a:rPr>
            <a:t>r</a:t>
          </a:r>
        </a:p>
        <a:p>
          <a:r>
            <a:rPr lang="en-GB" sz="800" dirty="0">
              <a:solidFill>
                <a:schemeClr val="tx1"/>
              </a:solidFill>
            </a:rPr>
            <a:t>Cim / T</a:t>
          </a:r>
          <a:r>
            <a:rPr lang="hu-HU" sz="800" dirty="0">
              <a:solidFill>
                <a:schemeClr val="tx1"/>
              </a:solidFill>
            </a:rPr>
            <a:t>á</a:t>
          </a:r>
          <a:r>
            <a:rPr lang="en-GB" sz="800" dirty="0">
              <a:solidFill>
                <a:schemeClr val="tx1"/>
              </a:solidFill>
            </a:rPr>
            <a:t>vols</a:t>
          </a:r>
          <a:r>
            <a:rPr lang="hu-HU" sz="800" dirty="0">
              <a:solidFill>
                <a:schemeClr val="tx1"/>
              </a:solidFill>
            </a:rPr>
            <a:t>á</a:t>
          </a:r>
          <a:r>
            <a:rPr lang="en-GB" sz="800" dirty="0">
              <a:solidFill>
                <a:schemeClr val="tx1"/>
              </a:solidFill>
            </a:rPr>
            <a:t>g (km)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 custT="1"/>
      <dgm:spPr/>
      <dgm:t>
        <a:bodyPr/>
        <a:lstStyle/>
        <a:p>
          <a:r>
            <a:rPr lang="en-GB" sz="900" dirty="0"/>
            <a:t>X RON</a:t>
          </a:r>
        </a:p>
        <a:p>
          <a:r>
            <a:rPr lang="en-GB" sz="900" dirty="0"/>
            <a:t>Cim, x (km)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 custT="1"/>
      <dgm:spPr/>
      <dgm:t>
        <a:bodyPr/>
        <a:lstStyle/>
        <a:p>
          <a:r>
            <a:rPr lang="hu-HU" sz="1200" dirty="0"/>
            <a:t>Ö</a:t>
          </a:r>
          <a:r>
            <a:rPr lang="en-GB" sz="1200" dirty="0" err="1"/>
            <a:t>sszeg</a:t>
          </a:r>
          <a:endParaRPr lang="en-GB" sz="1200" dirty="0"/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 custT="1"/>
      <dgm:spPr/>
      <dgm:t>
        <a:bodyPr/>
        <a:lstStyle/>
        <a:p>
          <a:r>
            <a:rPr lang="en-GB" sz="900" dirty="0"/>
            <a:t>x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 custLinFactNeighborX="-2120" custLinFactNeighborY="-13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31651" custLinFactNeighborX="257" custLinFactNeighborY="-100000"/>
      <dgm:spPr>
        <a:blipFill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6014" custLinFactNeighborY="-160785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300000" custLinFactNeighborX="-6243" custLinFactNeighborY="-3422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5"/>
          <a:srcRect/>
          <a:stretch>
            <a:fillRect l="-5000" r="-5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760822" custLinFactNeighborX="2957" custLinFactNeighborY="-8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102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Rendel</a:t>
          </a:r>
          <a:r>
            <a:rPr lang="hu-HU" dirty="0"/>
            <a:t>é</a:t>
          </a:r>
          <a:r>
            <a:rPr lang="en-GB" dirty="0"/>
            <a:t>s lead</a:t>
          </a:r>
          <a:r>
            <a:rPr lang="hu-HU" dirty="0"/>
            <a:t>á</a:t>
          </a:r>
          <a:r>
            <a:rPr lang="en-GB" dirty="0" err="1"/>
            <a:t>sa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228158" custLinFactNeighborX="6570" custLinFactNeighborY="73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7142D29-1538-4CA9-903E-F1A9AC550C8B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8BC37E1A-BA61-4C53-8079-55CAADCE7ED4}" type="parTrans" cxnId="{8A9E60AC-1DC9-4B3C-9464-FC179EFE87D8}">
      <dgm:prSet/>
      <dgm:spPr/>
      <dgm:t>
        <a:bodyPr/>
        <a:lstStyle/>
        <a:p>
          <a:endParaRPr lang="hu-HU"/>
        </a:p>
      </dgm:t>
    </dgm:pt>
    <dgm:pt modelId="{DC38BBC4-57BA-497B-A8E9-8FB5FB6A6D4B}" type="sibTrans" cxnId="{8A9E60AC-1DC9-4B3C-9464-FC179EFE87D8}">
      <dgm:prSet/>
      <dgm:spPr/>
      <dgm:t>
        <a:bodyPr/>
        <a:lstStyle/>
        <a:p>
          <a:endParaRPr lang="hu-HU"/>
        </a:p>
      </dgm:t>
    </dgm:pt>
    <dgm:pt modelId="{4AD7E062-1D82-48DB-B47A-60519B505A0B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DD955DBB-6188-4FCB-9A6A-E0581E8C90A3}" type="parTrans" cxnId="{DBB9B170-FA89-4BA1-B167-5CF441647A87}">
      <dgm:prSet/>
      <dgm:spPr/>
      <dgm:t>
        <a:bodyPr/>
        <a:lstStyle/>
        <a:p>
          <a:endParaRPr lang="hu-HU"/>
        </a:p>
      </dgm:t>
    </dgm:pt>
    <dgm:pt modelId="{4D6131CD-5867-4DF1-9723-6205FACE62E1}" type="sibTrans" cxnId="{DBB9B170-FA89-4BA1-B167-5CF441647A87}">
      <dgm:prSet/>
      <dgm:spPr/>
      <dgm:t>
        <a:bodyPr/>
        <a:lstStyle/>
        <a:p>
          <a:endParaRPr lang="hu-HU"/>
        </a:p>
      </dgm:t>
    </dgm:pt>
    <dgm:pt modelId="{39A87F28-9E00-448E-9D02-14D61D6AFB92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6A76FC0-D8D5-4C47-9902-F42826706F91}" type="parTrans" cxnId="{66FE27CC-E7D9-4182-93AC-F6F60BD2D66D}">
      <dgm:prSet/>
      <dgm:spPr/>
      <dgm:t>
        <a:bodyPr/>
        <a:lstStyle/>
        <a:p>
          <a:endParaRPr lang="hu-HU"/>
        </a:p>
      </dgm:t>
    </dgm:pt>
    <dgm:pt modelId="{CB7DDA95-9C9D-4E88-84DA-0165F2D47037}" type="sibTrans" cxnId="{66FE27CC-E7D9-4182-93AC-F6F60BD2D66D}">
      <dgm:prSet/>
      <dgm:spPr/>
      <dgm:t>
        <a:bodyPr/>
        <a:lstStyle/>
        <a:p>
          <a:endParaRPr lang="hu-HU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630843-2A41-4B36-9917-38DB634818BA}" type="pres">
      <dgm:prSet presAssocID="{C7142D29-1538-4CA9-903E-F1A9AC550C8B}" presName="root" presStyleCnt="0"/>
      <dgm:spPr/>
    </dgm:pt>
    <dgm:pt modelId="{19303BB5-9C78-405A-BAC8-698F2E606498}" type="pres">
      <dgm:prSet presAssocID="{C7142D29-1538-4CA9-903E-F1A9AC550C8B}" presName="rootComposite" presStyleCnt="0"/>
      <dgm:spPr/>
    </dgm:pt>
    <dgm:pt modelId="{CF4B2525-65F7-41F1-8819-EC39DEC74D4A}" type="pres">
      <dgm:prSet presAssocID="{C7142D29-1538-4CA9-903E-F1A9AC550C8B}" presName="rootText" presStyleLbl="node1" presStyleIdx="0" presStyleCnt="3" custScaleX="14697" custScaleY="11847" custLinFactNeighborX="78010" custLinFactNeighborY="-63545"/>
      <dgm:spPr/>
    </dgm:pt>
    <dgm:pt modelId="{A049A4AB-9FCD-4C0D-AEBA-9321AE630F5D}" type="pres">
      <dgm:prSet presAssocID="{C7142D29-1538-4CA9-903E-F1A9AC550C8B}" presName="rootConnector" presStyleLbl="node1" presStyleIdx="0" presStyleCnt="3"/>
      <dgm:spPr/>
    </dgm:pt>
    <dgm:pt modelId="{BB67FC45-E33D-4A7F-8218-8F8EC1E9320B}" type="pres">
      <dgm:prSet presAssocID="{C7142D29-1538-4CA9-903E-F1A9AC550C8B}" presName="childShape" presStyleCnt="0"/>
      <dgm:spPr/>
    </dgm:pt>
    <dgm:pt modelId="{CE92D26F-D8C2-42E2-9CE6-500F820D1E06}" type="pres">
      <dgm:prSet presAssocID="{4AD7E062-1D82-48DB-B47A-60519B505A0B}" presName="root" presStyleCnt="0"/>
      <dgm:spPr/>
    </dgm:pt>
    <dgm:pt modelId="{E1124122-A742-4917-969D-50AF15F18BD8}" type="pres">
      <dgm:prSet presAssocID="{4AD7E062-1D82-48DB-B47A-60519B505A0B}" presName="rootComposite" presStyleCnt="0"/>
      <dgm:spPr/>
    </dgm:pt>
    <dgm:pt modelId="{7F89A72A-3F1F-4A7E-9C5F-A1C31C104311}" type="pres">
      <dgm:prSet presAssocID="{4AD7E062-1D82-48DB-B47A-60519B505A0B}" presName="rootText" presStyleLbl="node1" presStyleIdx="1" presStyleCnt="3" custScaleX="15099" custScaleY="12091" custLinFactNeighborX="-1428" custLinFactNeighborY="-63889"/>
      <dgm:spPr/>
    </dgm:pt>
    <dgm:pt modelId="{95B96569-9DE9-4905-9910-3CE213FA30CF}" type="pres">
      <dgm:prSet presAssocID="{4AD7E062-1D82-48DB-B47A-60519B505A0B}" presName="rootConnector" presStyleLbl="node1" presStyleIdx="1" presStyleCnt="3"/>
      <dgm:spPr/>
    </dgm:pt>
    <dgm:pt modelId="{46553F0D-A1C1-47FE-87A1-B935EAF240F6}" type="pres">
      <dgm:prSet presAssocID="{4AD7E062-1D82-48DB-B47A-60519B505A0B}" presName="childShape" presStyleCnt="0"/>
      <dgm:spPr/>
    </dgm:pt>
    <dgm:pt modelId="{4A638882-4CBF-4331-A80E-74000CF881E9}" type="pres">
      <dgm:prSet presAssocID="{39A87F28-9E00-448E-9D02-14D61D6AFB92}" presName="root" presStyleCnt="0"/>
      <dgm:spPr/>
    </dgm:pt>
    <dgm:pt modelId="{83E9E7C0-B891-4B1E-A9FE-5FC830EE0BA7}" type="pres">
      <dgm:prSet presAssocID="{39A87F28-9E00-448E-9D02-14D61D6AFB92}" presName="rootComposite" presStyleCnt="0"/>
      <dgm:spPr/>
    </dgm:pt>
    <dgm:pt modelId="{B1DECAF4-9C56-4C1D-84FE-C79B17103FE5}" type="pres">
      <dgm:prSet presAssocID="{39A87F28-9E00-448E-9D02-14D61D6AFB92}" presName="rootText" presStyleLbl="node1" presStyleIdx="2" presStyleCnt="3" custScaleX="15099" custScaleY="12091" custLinFactNeighborX="-21496" custLinFactNeighborY="-64009"/>
      <dgm:spPr/>
    </dgm:pt>
    <dgm:pt modelId="{D918DA20-7D43-487C-AE63-C82C542A1943}" type="pres">
      <dgm:prSet presAssocID="{39A87F28-9E00-448E-9D02-14D61D6AFB92}" presName="rootConnector" presStyleLbl="node1" presStyleIdx="2" presStyleCnt="3"/>
      <dgm:spPr/>
    </dgm:pt>
    <dgm:pt modelId="{8183A4C9-A2BF-4D21-8E7A-30168266CB44}" type="pres">
      <dgm:prSet presAssocID="{39A87F28-9E00-448E-9D02-14D61D6AFB92}" presName="childShape" presStyleCnt="0"/>
      <dgm:spPr/>
    </dgm:pt>
  </dgm:ptLst>
  <dgm:cxnLst>
    <dgm:cxn modelId="{CA106343-294F-424A-90E7-DF2A946BA8E2}" type="presOf" srcId="{4AD7E062-1D82-48DB-B47A-60519B505A0B}" destId="{7F89A72A-3F1F-4A7E-9C5F-A1C31C104311}" srcOrd="0" destOrd="0" presId="urn:microsoft.com/office/officeart/2005/8/layout/hierarchy3"/>
    <dgm:cxn modelId="{DBB9B170-FA89-4BA1-B167-5CF441647A87}" srcId="{981A0DCC-9C7F-4309-B2C3-F6EB8738A377}" destId="{4AD7E062-1D82-48DB-B47A-60519B505A0B}" srcOrd="1" destOrd="0" parTransId="{DD955DBB-6188-4FCB-9A6A-E0581E8C90A3}" sibTransId="{4D6131CD-5867-4DF1-9723-6205FACE62E1}"/>
    <dgm:cxn modelId="{F673B7AA-D6E2-4075-AC76-009066941D9E}" type="presOf" srcId="{39A87F28-9E00-448E-9D02-14D61D6AFB92}" destId="{D918DA20-7D43-487C-AE63-C82C542A1943}" srcOrd="1" destOrd="0" presId="urn:microsoft.com/office/officeart/2005/8/layout/hierarchy3"/>
    <dgm:cxn modelId="{8A9E60AC-1DC9-4B3C-9464-FC179EFE87D8}" srcId="{981A0DCC-9C7F-4309-B2C3-F6EB8738A377}" destId="{C7142D29-1538-4CA9-903E-F1A9AC550C8B}" srcOrd="0" destOrd="0" parTransId="{8BC37E1A-BA61-4C53-8079-55CAADCE7ED4}" sibTransId="{DC38BBC4-57BA-497B-A8E9-8FB5FB6A6D4B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EDAF10CA-8F29-403F-B71F-81B9ED412D40}" type="presOf" srcId="{C7142D29-1538-4CA9-903E-F1A9AC550C8B}" destId="{A049A4AB-9FCD-4C0D-AEBA-9321AE630F5D}" srcOrd="1" destOrd="0" presId="urn:microsoft.com/office/officeart/2005/8/layout/hierarchy3"/>
    <dgm:cxn modelId="{66FE27CC-E7D9-4182-93AC-F6F60BD2D66D}" srcId="{981A0DCC-9C7F-4309-B2C3-F6EB8738A377}" destId="{39A87F28-9E00-448E-9D02-14D61D6AFB92}" srcOrd="2" destOrd="0" parTransId="{16A76FC0-D8D5-4C47-9902-F42826706F91}" sibTransId="{CB7DDA95-9C9D-4E88-84DA-0165F2D47037}"/>
    <dgm:cxn modelId="{9016AED2-E1C7-4DB3-A647-2EE0F3B41454}" type="presOf" srcId="{C7142D29-1538-4CA9-903E-F1A9AC550C8B}" destId="{CF4B2525-65F7-41F1-8819-EC39DEC74D4A}" srcOrd="0" destOrd="0" presId="urn:microsoft.com/office/officeart/2005/8/layout/hierarchy3"/>
    <dgm:cxn modelId="{D007ACD3-D3CA-4403-9A8F-BFFE5D9574F7}" type="presOf" srcId="{39A87F28-9E00-448E-9D02-14D61D6AFB92}" destId="{B1DECAF4-9C56-4C1D-84FE-C79B17103FE5}" srcOrd="0" destOrd="0" presId="urn:microsoft.com/office/officeart/2005/8/layout/hierarchy3"/>
    <dgm:cxn modelId="{8C74ACE6-24E4-4FF9-A226-367ADCCF0AA0}" type="presOf" srcId="{4AD7E062-1D82-48DB-B47A-60519B505A0B}" destId="{95B96569-9DE9-4905-9910-3CE213FA30CF}" srcOrd="1" destOrd="0" presId="urn:microsoft.com/office/officeart/2005/8/layout/hierarchy3"/>
    <dgm:cxn modelId="{D145054D-3011-4A5F-8583-BCE7D9EA8340}" type="presParOf" srcId="{FD214B81-EBD0-4377-AEC2-934BB16C7356}" destId="{1B630843-2A41-4B36-9917-38DB634818BA}" srcOrd="0" destOrd="0" presId="urn:microsoft.com/office/officeart/2005/8/layout/hierarchy3"/>
    <dgm:cxn modelId="{1D631FAB-FDCD-481A-B41B-E10505571014}" type="presParOf" srcId="{1B630843-2A41-4B36-9917-38DB634818BA}" destId="{19303BB5-9C78-405A-BAC8-698F2E606498}" srcOrd="0" destOrd="0" presId="urn:microsoft.com/office/officeart/2005/8/layout/hierarchy3"/>
    <dgm:cxn modelId="{28998790-56D1-4604-B3E2-FB111E289D02}" type="presParOf" srcId="{19303BB5-9C78-405A-BAC8-698F2E606498}" destId="{CF4B2525-65F7-41F1-8819-EC39DEC74D4A}" srcOrd="0" destOrd="0" presId="urn:microsoft.com/office/officeart/2005/8/layout/hierarchy3"/>
    <dgm:cxn modelId="{5615B45D-F875-497A-B9B9-71F7C3485621}" type="presParOf" srcId="{19303BB5-9C78-405A-BAC8-698F2E606498}" destId="{A049A4AB-9FCD-4C0D-AEBA-9321AE630F5D}" srcOrd="1" destOrd="0" presId="urn:microsoft.com/office/officeart/2005/8/layout/hierarchy3"/>
    <dgm:cxn modelId="{EB10F330-94CB-4EEB-836C-CC299FE06CFB}" type="presParOf" srcId="{1B630843-2A41-4B36-9917-38DB634818BA}" destId="{BB67FC45-E33D-4A7F-8218-8F8EC1E9320B}" srcOrd="1" destOrd="0" presId="urn:microsoft.com/office/officeart/2005/8/layout/hierarchy3"/>
    <dgm:cxn modelId="{3EDF0321-E0B9-4943-B1DC-F19F18320CF4}" type="presParOf" srcId="{FD214B81-EBD0-4377-AEC2-934BB16C7356}" destId="{CE92D26F-D8C2-42E2-9CE6-500F820D1E06}" srcOrd="1" destOrd="0" presId="urn:microsoft.com/office/officeart/2005/8/layout/hierarchy3"/>
    <dgm:cxn modelId="{2BC98A8F-AEE8-4E83-A182-8EA523FC7ED7}" type="presParOf" srcId="{CE92D26F-D8C2-42E2-9CE6-500F820D1E06}" destId="{E1124122-A742-4917-969D-50AF15F18BD8}" srcOrd="0" destOrd="0" presId="urn:microsoft.com/office/officeart/2005/8/layout/hierarchy3"/>
    <dgm:cxn modelId="{D8535731-8F02-4A8C-9E86-46651F87DF2B}" type="presParOf" srcId="{E1124122-A742-4917-969D-50AF15F18BD8}" destId="{7F89A72A-3F1F-4A7E-9C5F-A1C31C104311}" srcOrd="0" destOrd="0" presId="urn:microsoft.com/office/officeart/2005/8/layout/hierarchy3"/>
    <dgm:cxn modelId="{9BA708A5-00BF-4F9F-96B2-832FF561FB85}" type="presParOf" srcId="{E1124122-A742-4917-969D-50AF15F18BD8}" destId="{95B96569-9DE9-4905-9910-3CE213FA30CF}" srcOrd="1" destOrd="0" presId="urn:microsoft.com/office/officeart/2005/8/layout/hierarchy3"/>
    <dgm:cxn modelId="{42B94671-4BAA-4CCA-B10D-A8D210A37150}" type="presParOf" srcId="{CE92D26F-D8C2-42E2-9CE6-500F820D1E06}" destId="{46553F0D-A1C1-47FE-87A1-B935EAF240F6}" srcOrd="1" destOrd="0" presId="urn:microsoft.com/office/officeart/2005/8/layout/hierarchy3"/>
    <dgm:cxn modelId="{AFE24CC6-A786-4023-8CD0-BE2FC6EB6408}" type="presParOf" srcId="{FD214B81-EBD0-4377-AEC2-934BB16C7356}" destId="{4A638882-4CBF-4331-A80E-74000CF881E9}" srcOrd="2" destOrd="0" presId="urn:microsoft.com/office/officeart/2005/8/layout/hierarchy3"/>
    <dgm:cxn modelId="{B9D78F8A-72AB-42DA-9259-57C947825C21}" type="presParOf" srcId="{4A638882-4CBF-4331-A80E-74000CF881E9}" destId="{83E9E7C0-B891-4B1E-A9FE-5FC830EE0BA7}" srcOrd="0" destOrd="0" presId="urn:microsoft.com/office/officeart/2005/8/layout/hierarchy3"/>
    <dgm:cxn modelId="{92E6D019-32DC-4D45-A5FA-10CF745B6E40}" type="presParOf" srcId="{83E9E7C0-B891-4B1E-A9FE-5FC830EE0BA7}" destId="{B1DECAF4-9C56-4C1D-84FE-C79B17103FE5}" srcOrd="0" destOrd="0" presId="urn:microsoft.com/office/officeart/2005/8/layout/hierarchy3"/>
    <dgm:cxn modelId="{B6AC3825-9E58-4E55-A7F8-6BE41CA099BD}" type="presParOf" srcId="{83E9E7C0-B891-4B1E-A9FE-5FC830EE0BA7}" destId="{D918DA20-7D43-487C-AE63-C82C542A1943}" srcOrd="1" destOrd="0" presId="urn:microsoft.com/office/officeart/2005/8/layout/hierarchy3"/>
    <dgm:cxn modelId="{310084F7-D1FA-4F64-9333-C4DA440E7D87}" type="presParOf" srcId="{4A638882-4CBF-4331-A80E-74000CF881E9}" destId="{8183A4C9-A2BF-4D21-8E7A-30168266CB4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487CC1D-F057-43BB-805A-A5C5B004C375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2CE9094-DD67-40E3-8E05-DBCFED1F1018}">
      <dgm:prSet phldrT="[Text]"/>
      <dgm:spPr/>
      <dgm:t>
        <a:bodyPr/>
        <a:lstStyle/>
        <a:p>
          <a:r>
            <a:rPr lang="en-GB" dirty="0" err="1"/>
            <a:t>Adatok</a:t>
          </a:r>
          <a:r>
            <a:rPr lang="en-GB" dirty="0"/>
            <a:t> </a:t>
          </a:r>
          <a:r>
            <a:rPr lang="en-GB" dirty="0" err="1"/>
            <a:t>modosit</a:t>
          </a:r>
          <a:r>
            <a:rPr lang="hu-HU" dirty="0"/>
            <a:t>á</a:t>
          </a:r>
          <a:r>
            <a:rPr lang="en-GB" dirty="0" err="1"/>
            <a:t>sa</a:t>
          </a:r>
          <a:endParaRPr lang="en-GB" dirty="0"/>
        </a:p>
      </dgm:t>
    </dgm:pt>
    <dgm:pt modelId="{B3525471-E2C4-4F71-8D46-4AB7C1F307C9}" type="parTrans" cxnId="{72766F16-93F7-4530-9801-24D8F2C464EA}">
      <dgm:prSet/>
      <dgm:spPr/>
      <dgm:t>
        <a:bodyPr/>
        <a:lstStyle/>
        <a:p>
          <a:endParaRPr lang="en-GB"/>
        </a:p>
      </dgm:t>
    </dgm:pt>
    <dgm:pt modelId="{0146E21A-4044-46A2-9157-DB8ADE1ABB66}" type="sibTrans" cxnId="{72766F16-93F7-4530-9801-24D8F2C464EA}">
      <dgm:prSet/>
      <dgm:spPr/>
      <dgm:t>
        <a:bodyPr/>
        <a:lstStyle/>
        <a:p>
          <a:endParaRPr lang="en-GB"/>
        </a:p>
      </dgm:t>
    </dgm:pt>
    <dgm:pt modelId="{07F827F3-D216-4F90-9D37-93A90A76B4B5}">
      <dgm:prSet phldrT="[Text]"/>
      <dgm:spPr/>
      <dgm:t>
        <a:bodyPr/>
        <a:lstStyle/>
        <a:p>
          <a:r>
            <a:rPr lang="en-GB" dirty="0" err="1"/>
            <a:t>Kil</a:t>
          </a:r>
          <a:r>
            <a:rPr lang="hu-HU" dirty="0"/>
            <a:t>é</a:t>
          </a:r>
          <a:r>
            <a:rPr lang="en-GB" dirty="0"/>
            <a:t>p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4B0C78B9-7F73-4A92-90DC-2A23121F2E02}" type="parTrans" cxnId="{6FA92F68-5B74-44BD-A57C-FE6975BDC10B}">
      <dgm:prSet/>
      <dgm:spPr/>
      <dgm:t>
        <a:bodyPr/>
        <a:lstStyle/>
        <a:p>
          <a:endParaRPr lang="en-GB"/>
        </a:p>
      </dgm:t>
    </dgm:pt>
    <dgm:pt modelId="{5A619071-08EB-4A56-88D6-20DED5CD31A9}" type="sibTrans" cxnId="{6FA92F68-5B74-44BD-A57C-FE6975BDC10B}">
      <dgm:prSet/>
      <dgm:spPr/>
      <dgm:t>
        <a:bodyPr/>
        <a:lstStyle/>
        <a:p>
          <a:endParaRPr lang="en-GB"/>
        </a:p>
      </dgm:t>
    </dgm:pt>
    <dgm:pt modelId="{6A5D7C11-FFAC-4E88-BB9F-7C9321741199}" type="pres">
      <dgm:prSet presAssocID="{9487CC1D-F057-43BB-805A-A5C5B004C37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93A616-C3E4-4A87-9D70-A97587C4DB8A}" type="pres">
      <dgm:prSet presAssocID="{E2CE9094-DD67-40E3-8E05-DBCFED1F1018}" presName="root" presStyleCnt="0"/>
      <dgm:spPr/>
    </dgm:pt>
    <dgm:pt modelId="{74EA9553-C540-46FE-808C-64429DA25C4B}" type="pres">
      <dgm:prSet presAssocID="{E2CE9094-DD67-40E3-8E05-DBCFED1F1018}" presName="rootComposite" presStyleCnt="0"/>
      <dgm:spPr/>
    </dgm:pt>
    <dgm:pt modelId="{D54E8133-12EA-4D54-B5DB-DB290A1E357E}" type="pres">
      <dgm:prSet presAssocID="{E2CE9094-DD67-40E3-8E05-DBCFED1F1018}" presName="rootText" presStyleLbl="node1" presStyleIdx="0" presStyleCnt="2" custScaleX="101013" custScaleY="85712" custLinFactY="-73033" custLinFactNeighborX="96609" custLinFactNeighborY="-100000"/>
      <dgm:spPr/>
    </dgm:pt>
    <dgm:pt modelId="{05035BEA-12B9-4ADF-BEEE-CCDBD8313408}" type="pres">
      <dgm:prSet presAssocID="{E2CE9094-DD67-40E3-8E05-DBCFED1F1018}" presName="rootConnector" presStyleLbl="node1" presStyleIdx="0" presStyleCnt="2"/>
      <dgm:spPr/>
    </dgm:pt>
    <dgm:pt modelId="{BE0CC99D-5720-4E3C-82CB-C0FC74A11257}" type="pres">
      <dgm:prSet presAssocID="{E2CE9094-DD67-40E3-8E05-DBCFED1F1018}" presName="childShape" presStyleCnt="0"/>
      <dgm:spPr/>
    </dgm:pt>
    <dgm:pt modelId="{6E939911-6D18-4C2F-ABEE-54325A594AFD}" type="pres">
      <dgm:prSet presAssocID="{07F827F3-D216-4F90-9D37-93A90A76B4B5}" presName="root" presStyleCnt="0"/>
      <dgm:spPr/>
    </dgm:pt>
    <dgm:pt modelId="{9B854F68-DEC6-4F2C-9397-31517C5A8071}" type="pres">
      <dgm:prSet presAssocID="{07F827F3-D216-4F90-9D37-93A90A76B4B5}" presName="rootComposite" presStyleCnt="0"/>
      <dgm:spPr/>
    </dgm:pt>
    <dgm:pt modelId="{F291E7B8-811F-4047-997B-01B898E4B0CB}" type="pres">
      <dgm:prSet presAssocID="{07F827F3-D216-4F90-9D37-93A90A76B4B5}" presName="rootText" presStyleLbl="node1" presStyleIdx="1" presStyleCnt="2" custScaleX="103597" custScaleY="85436" custLinFactNeighborX="-30998" custLinFactNeighborY="-51755"/>
      <dgm:spPr/>
    </dgm:pt>
    <dgm:pt modelId="{B0FE5F7F-E29D-4A6D-A916-5153A475A47F}" type="pres">
      <dgm:prSet presAssocID="{07F827F3-D216-4F90-9D37-93A90A76B4B5}" presName="rootConnector" presStyleLbl="node1" presStyleIdx="1" presStyleCnt="2"/>
      <dgm:spPr/>
    </dgm:pt>
    <dgm:pt modelId="{AC350D70-94B4-4F7C-87FD-BDEEE42657A4}" type="pres">
      <dgm:prSet presAssocID="{07F827F3-D216-4F90-9D37-93A90A76B4B5}" presName="childShape" presStyleCnt="0"/>
      <dgm:spPr/>
    </dgm:pt>
  </dgm:ptLst>
  <dgm:cxnLst>
    <dgm:cxn modelId="{72766F16-93F7-4530-9801-24D8F2C464EA}" srcId="{9487CC1D-F057-43BB-805A-A5C5B004C375}" destId="{E2CE9094-DD67-40E3-8E05-DBCFED1F1018}" srcOrd="0" destOrd="0" parTransId="{B3525471-E2C4-4F71-8D46-4AB7C1F307C9}" sibTransId="{0146E21A-4044-46A2-9157-DB8ADE1ABB66}"/>
    <dgm:cxn modelId="{6FA92F68-5B74-44BD-A57C-FE6975BDC10B}" srcId="{9487CC1D-F057-43BB-805A-A5C5B004C375}" destId="{07F827F3-D216-4F90-9D37-93A90A76B4B5}" srcOrd="1" destOrd="0" parTransId="{4B0C78B9-7F73-4A92-90DC-2A23121F2E02}" sibTransId="{5A619071-08EB-4A56-88D6-20DED5CD31A9}"/>
    <dgm:cxn modelId="{3DF519A2-728E-4DB2-AC65-E64E11CFAC2C}" type="presOf" srcId="{E2CE9094-DD67-40E3-8E05-DBCFED1F1018}" destId="{05035BEA-12B9-4ADF-BEEE-CCDBD8313408}" srcOrd="1" destOrd="0" presId="urn:microsoft.com/office/officeart/2005/8/layout/hierarchy3"/>
    <dgm:cxn modelId="{6C5803A6-9ACE-43EA-B577-33426C47C726}" type="presOf" srcId="{07F827F3-D216-4F90-9D37-93A90A76B4B5}" destId="{F291E7B8-811F-4047-997B-01B898E4B0CB}" srcOrd="0" destOrd="0" presId="urn:microsoft.com/office/officeart/2005/8/layout/hierarchy3"/>
    <dgm:cxn modelId="{E25598B2-FD10-46AB-9924-6523512A2405}" type="presOf" srcId="{07F827F3-D216-4F90-9D37-93A90A76B4B5}" destId="{B0FE5F7F-E29D-4A6D-A916-5153A475A47F}" srcOrd="1" destOrd="0" presId="urn:microsoft.com/office/officeart/2005/8/layout/hierarchy3"/>
    <dgm:cxn modelId="{3387C3CE-930E-4A15-BDF6-F583135E8889}" type="presOf" srcId="{E2CE9094-DD67-40E3-8E05-DBCFED1F1018}" destId="{D54E8133-12EA-4D54-B5DB-DB290A1E357E}" srcOrd="0" destOrd="0" presId="urn:microsoft.com/office/officeart/2005/8/layout/hierarchy3"/>
    <dgm:cxn modelId="{67EFDFF0-D4E1-4404-8F28-1FFF3B0DD941}" type="presOf" srcId="{9487CC1D-F057-43BB-805A-A5C5B004C375}" destId="{6A5D7C11-FFAC-4E88-BB9F-7C9321741199}" srcOrd="0" destOrd="0" presId="urn:microsoft.com/office/officeart/2005/8/layout/hierarchy3"/>
    <dgm:cxn modelId="{CFAEA430-781D-4ECC-8850-2D866D1C3169}" type="presParOf" srcId="{6A5D7C11-FFAC-4E88-BB9F-7C9321741199}" destId="{D093A616-C3E4-4A87-9D70-A97587C4DB8A}" srcOrd="0" destOrd="0" presId="urn:microsoft.com/office/officeart/2005/8/layout/hierarchy3"/>
    <dgm:cxn modelId="{7092C7A8-90A7-46F3-BC5F-1CFFFFDC51A5}" type="presParOf" srcId="{D093A616-C3E4-4A87-9D70-A97587C4DB8A}" destId="{74EA9553-C540-46FE-808C-64429DA25C4B}" srcOrd="0" destOrd="0" presId="urn:microsoft.com/office/officeart/2005/8/layout/hierarchy3"/>
    <dgm:cxn modelId="{7A1AD56F-BA84-49F4-9751-8976CD9F7792}" type="presParOf" srcId="{74EA9553-C540-46FE-808C-64429DA25C4B}" destId="{D54E8133-12EA-4D54-B5DB-DB290A1E357E}" srcOrd="0" destOrd="0" presId="urn:microsoft.com/office/officeart/2005/8/layout/hierarchy3"/>
    <dgm:cxn modelId="{F7E3D3E8-9EDE-4DB7-836D-4DF5D196F98C}" type="presParOf" srcId="{74EA9553-C540-46FE-808C-64429DA25C4B}" destId="{05035BEA-12B9-4ADF-BEEE-CCDBD8313408}" srcOrd="1" destOrd="0" presId="urn:microsoft.com/office/officeart/2005/8/layout/hierarchy3"/>
    <dgm:cxn modelId="{F17FFDB2-D936-41E3-936F-C89DFB111B15}" type="presParOf" srcId="{D093A616-C3E4-4A87-9D70-A97587C4DB8A}" destId="{BE0CC99D-5720-4E3C-82CB-C0FC74A11257}" srcOrd="1" destOrd="0" presId="urn:microsoft.com/office/officeart/2005/8/layout/hierarchy3"/>
    <dgm:cxn modelId="{8570B56F-35FC-43F8-9DDB-DAB9795B2F9A}" type="presParOf" srcId="{6A5D7C11-FFAC-4E88-BB9F-7C9321741199}" destId="{6E939911-6D18-4C2F-ABEE-54325A594AFD}" srcOrd="1" destOrd="0" presId="urn:microsoft.com/office/officeart/2005/8/layout/hierarchy3"/>
    <dgm:cxn modelId="{A5A318CA-D13B-4C95-8FB6-D1A08E30FB7F}" type="presParOf" srcId="{6E939911-6D18-4C2F-ABEE-54325A594AFD}" destId="{9B854F68-DEC6-4F2C-9397-31517C5A8071}" srcOrd="0" destOrd="0" presId="urn:microsoft.com/office/officeart/2005/8/layout/hierarchy3"/>
    <dgm:cxn modelId="{AE9F9EDD-A48D-4AB3-B74C-1251894C012A}" type="presParOf" srcId="{9B854F68-DEC6-4F2C-9397-31517C5A8071}" destId="{F291E7B8-811F-4047-997B-01B898E4B0CB}" srcOrd="0" destOrd="0" presId="urn:microsoft.com/office/officeart/2005/8/layout/hierarchy3"/>
    <dgm:cxn modelId="{F597D12D-DC87-43E6-BC99-B86BCF88F8A0}" type="presParOf" srcId="{9B854F68-DEC6-4F2C-9397-31517C5A8071}" destId="{B0FE5F7F-E29D-4A6D-A916-5153A475A47F}" srcOrd="1" destOrd="0" presId="urn:microsoft.com/office/officeart/2005/8/layout/hierarchy3"/>
    <dgm:cxn modelId="{6A186480-43F6-4BB9-B5D8-DC609AC8BC66}" type="presParOf" srcId="{6E939911-6D18-4C2F-ABEE-54325A594AFD}" destId="{AC350D70-94B4-4F7C-87FD-BDEEE42657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r>
            <a:rPr lang="en-GB" dirty="0"/>
            <a:t> 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4697" custScaleY="11847" custLinFactNeighborX="78010" custLinFactNeighborY="-63545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-1428" custLinFactNeighborY="-6388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21496" custLinFactNeighborY="-64009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631CD01-9A6A-4A11-96C8-BA069680FAB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Jelsz</a:t>
          </a:r>
          <a:r>
            <a:rPr lang="hu-HU" dirty="0"/>
            <a:t>ó</a:t>
          </a:r>
          <a:endParaRPr lang="en-GB" dirty="0"/>
        </a:p>
      </dgm:t>
    </dgm:pt>
    <dgm:pt modelId="{FC5EC57D-C102-4FFD-8899-E6A459156FC8}" type="parTrans" cxnId="{EE77453C-8FB1-46C7-86C3-7B1A6E5D1230}">
      <dgm:prSet/>
      <dgm:spPr/>
      <dgm:t>
        <a:bodyPr/>
        <a:lstStyle/>
        <a:p>
          <a:endParaRPr lang="en-GB"/>
        </a:p>
      </dgm:t>
    </dgm:pt>
    <dgm:pt modelId="{CE37392C-383F-4CF2-9998-D6F5DCB9784B}" type="sibTrans" cxnId="{EE77453C-8FB1-46C7-86C3-7B1A6E5D1230}">
      <dgm:prSet/>
      <dgm:spPr/>
      <dgm:t>
        <a:bodyPr/>
        <a:lstStyle/>
        <a:p>
          <a:endParaRPr lang="en-GB"/>
        </a:p>
      </dgm:t>
    </dgm:pt>
    <dgm:pt modelId="{D27CA499-38D8-4929-B851-21F37B700AD5}">
      <dgm:prSet phldrT="[Text]"/>
      <dgm:spPr/>
      <dgm:t>
        <a:bodyPr/>
        <a:lstStyle/>
        <a:p>
          <a:r>
            <a:rPr lang="en-GB" dirty="0" err="1"/>
            <a:t>Felhaszn</a:t>
          </a:r>
          <a:r>
            <a:rPr lang="hu-HU" dirty="0"/>
            <a:t>á</a:t>
          </a:r>
          <a:r>
            <a:rPr lang="en-GB" dirty="0"/>
            <a:t>l</a:t>
          </a:r>
          <a:r>
            <a:rPr lang="hu-HU" dirty="0"/>
            <a:t>ó</a:t>
          </a:r>
          <a:r>
            <a:rPr lang="en-GB" dirty="0"/>
            <a:t>n</a:t>
          </a:r>
          <a:r>
            <a:rPr lang="hu-HU" dirty="0"/>
            <a:t>é</a:t>
          </a:r>
          <a:r>
            <a:rPr lang="en-GB" dirty="0"/>
            <a:t>v</a:t>
          </a:r>
        </a:p>
      </dgm:t>
    </dgm:pt>
    <dgm:pt modelId="{D0374E3E-A99D-4F8A-BB2D-911B0ACE833D}" type="parTrans" cxnId="{13ABDA00-1630-4B40-B250-54D54AFED7CC}">
      <dgm:prSet/>
      <dgm:spPr/>
      <dgm:t>
        <a:bodyPr/>
        <a:lstStyle/>
        <a:p>
          <a:endParaRPr lang="en-GB"/>
        </a:p>
      </dgm:t>
    </dgm:pt>
    <dgm:pt modelId="{3CD5618E-887C-4853-996A-1E90ADF98E86}" type="sibTrans" cxnId="{13ABDA00-1630-4B40-B250-54D54AFED7CC}">
      <dgm:prSet/>
      <dgm:spPr/>
      <dgm:t>
        <a:bodyPr/>
        <a:lstStyle/>
        <a:p>
          <a:endParaRPr lang="en-GB"/>
        </a:p>
      </dgm:t>
    </dgm:pt>
    <dgm:pt modelId="{30C2D863-7B6A-4EFF-A938-59E1B9E39A3B}">
      <dgm:prSet phldrT="[Text]"/>
      <dgm:spPr/>
      <dgm:t>
        <a:bodyPr/>
        <a:lstStyle/>
        <a:p>
          <a:r>
            <a:rPr lang="en-GB" dirty="0"/>
            <a:t>Bel</a:t>
          </a:r>
          <a:r>
            <a:rPr lang="hu-HU" dirty="0"/>
            <a:t>é</a:t>
          </a:r>
          <a:r>
            <a:rPr lang="en-GB" dirty="0"/>
            <a:t>p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484B689E-8D2C-4E33-B2F1-59B7F02F18C8}" type="parTrans" cxnId="{08F059ED-DDA6-478A-B50C-6E22C9B507D4}">
      <dgm:prSet/>
      <dgm:spPr/>
      <dgm:t>
        <a:bodyPr/>
        <a:lstStyle/>
        <a:p>
          <a:endParaRPr lang="en-GB"/>
        </a:p>
      </dgm:t>
    </dgm:pt>
    <dgm:pt modelId="{70EBEA8B-E865-4C4A-AC9C-C8BF464E4FCB}" type="sibTrans" cxnId="{08F059ED-DDA6-478A-B50C-6E22C9B507D4}">
      <dgm:prSet/>
      <dgm:spPr/>
      <dgm:t>
        <a:bodyPr/>
        <a:lstStyle/>
        <a:p>
          <a:endParaRPr lang="en-GB"/>
        </a:p>
      </dgm:t>
    </dgm:pt>
    <dgm:pt modelId="{465EE358-93BE-4EEA-9A64-01B5F1A6AA79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endParaRPr lang="en-GB" dirty="0"/>
        </a:p>
      </dgm:t>
    </dgm:pt>
    <dgm:pt modelId="{4C85AC27-9218-478F-BF43-D329DB754A14}" type="sibTrans" cxnId="{DEE9EBFC-979B-4922-9BE0-AC05511BBD69}">
      <dgm:prSet/>
      <dgm:spPr/>
      <dgm:t>
        <a:bodyPr/>
        <a:lstStyle/>
        <a:p>
          <a:endParaRPr lang="en-GB"/>
        </a:p>
      </dgm:t>
    </dgm:pt>
    <dgm:pt modelId="{D1F9F4F7-3F04-4508-94D4-6886327B04CC}" type="parTrans" cxnId="{DEE9EBFC-979B-4922-9BE0-AC05511BBD69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5FB05F-151B-4324-BE58-67317C92F802}" type="pres">
      <dgm:prSet presAssocID="{465EE358-93BE-4EEA-9A64-01B5F1A6AA79}" presName="root" presStyleCnt="0"/>
      <dgm:spPr/>
    </dgm:pt>
    <dgm:pt modelId="{B1B0C1CB-B72D-4DF3-8322-C274BA0B66E9}" type="pres">
      <dgm:prSet presAssocID="{465EE358-93BE-4EEA-9A64-01B5F1A6AA79}" presName="rootComposite" presStyleCnt="0"/>
      <dgm:spPr/>
    </dgm:pt>
    <dgm:pt modelId="{37F97219-C2AF-4840-B589-FAA7D53AD06F}" type="pres">
      <dgm:prSet presAssocID="{465EE358-93BE-4EEA-9A64-01B5F1A6AA79}" presName="rootText" presStyleLbl="node1" presStyleIdx="0" presStyleCnt="2" custFlipVert="0" custFlipHor="1" custScaleX="16329" custScaleY="15716" custLinFactNeighborX="46471" custLinFactNeighborY="38220"/>
      <dgm:spPr/>
    </dgm:pt>
    <dgm:pt modelId="{4D3A4E28-B067-4154-9465-316A424C5AEF}" type="pres">
      <dgm:prSet presAssocID="{465EE358-93BE-4EEA-9A64-01B5F1A6AA79}" presName="rootConnector" presStyleLbl="node1" presStyleIdx="0" presStyleCnt="2"/>
      <dgm:spPr/>
    </dgm:pt>
    <dgm:pt modelId="{D1C72E0D-15C8-42CD-BCCA-837DE9D660AA}" type="pres">
      <dgm:prSet presAssocID="{465EE358-93BE-4EEA-9A64-01B5F1A6AA79}" presName="childShape" presStyleCnt="0"/>
      <dgm:spPr/>
    </dgm:pt>
    <dgm:pt modelId="{F775A67F-5D9E-4165-A366-533C978EC98C}" type="pres">
      <dgm:prSet presAssocID="{FC5EC57D-C102-4FFD-8899-E6A459156FC8}" presName="Name13" presStyleLbl="parChTrans1D2" presStyleIdx="0" presStyleCnt="2"/>
      <dgm:spPr/>
    </dgm:pt>
    <dgm:pt modelId="{5EA74B63-324D-45D1-B1B5-E7AB23DBEE39}" type="pres">
      <dgm:prSet presAssocID="{A631CD01-9A6A-4A11-96C8-BA069680FAB7}" presName="childText" presStyleLbl="bgAcc1" presStyleIdx="0" presStyleCnt="2" custScaleX="50501" custScaleY="16982" custLinFactNeighborX="24098" custLinFactNeighborY="-30862">
        <dgm:presLayoutVars>
          <dgm:bulletEnabled val="1"/>
        </dgm:presLayoutVars>
      </dgm:prSet>
      <dgm:spPr/>
    </dgm:pt>
    <dgm:pt modelId="{261571E9-69C9-4B3E-A1D7-61818DBCB2EA}" type="pres">
      <dgm:prSet presAssocID="{D0374E3E-A99D-4F8A-BB2D-911B0ACE833D}" presName="Name13" presStyleLbl="parChTrans1D2" presStyleIdx="1" presStyleCnt="2"/>
      <dgm:spPr/>
    </dgm:pt>
    <dgm:pt modelId="{AAD30F4E-CB25-4BA9-8658-49AAFD656732}" type="pres">
      <dgm:prSet presAssocID="{D27CA499-38D8-4929-B851-21F37B700AD5}" presName="childText" presStyleLbl="bgAcc1" presStyleIdx="1" presStyleCnt="2" custScaleX="50621" custScaleY="18203" custLinFactNeighborX="24207" custLinFactNeighborY="-92260">
        <dgm:presLayoutVars>
          <dgm:bulletEnabled val="1"/>
        </dgm:presLayoutVars>
      </dgm:prSet>
      <dgm:spPr/>
    </dgm:pt>
    <dgm:pt modelId="{8A6BD5DB-A03D-4165-B185-479E5AA0E7C2}" type="pres">
      <dgm:prSet presAssocID="{30C2D863-7B6A-4EFF-A938-59E1B9E39A3B}" presName="root" presStyleCnt="0"/>
      <dgm:spPr/>
    </dgm:pt>
    <dgm:pt modelId="{09FAA878-3ED1-4F61-AE4E-DC752E242254}" type="pres">
      <dgm:prSet presAssocID="{30C2D863-7B6A-4EFF-A938-59E1B9E39A3B}" presName="rootComposite" presStyleCnt="0"/>
      <dgm:spPr/>
    </dgm:pt>
    <dgm:pt modelId="{34681F62-E900-437A-9136-506AFEDC337E}" type="pres">
      <dgm:prSet presAssocID="{30C2D863-7B6A-4EFF-A938-59E1B9E39A3B}" presName="rootText" presStyleLbl="node1" presStyleIdx="1" presStyleCnt="2" custScaleX="17188" custScaleY="16111" custLinFactNeighborX="-18324" custLinFactNeighborY="37704"/>
      <dgm:spPr/>
    </dgm:pt>
    <dgm:pt modelId="{F9CCB6CA-7063-4CF2-8012-E556D029088F}" type="pres">
      <dgm:prSet presAssocID="{30C2D863-7B6A-4EFF-A938-59E1B9E39A3B}" presName="rootConnector" presStyleLbl="node1" presStyleIdx="1" presStyleCnt="2"/>
      <dgm:spPr/>
    </dgm:pt>
    <dgm:pt modelId="{E049D777-C165-4327-A18B-01FBDC206ACA}" type="pres">
      <dgm:prSet presAssocID="{30C2D863-7B6A-4EFF-A938-59E1B9E39A3B}" presName="childShape" presStyleCnt="0"/>
      <dgm:spPr/>
    </dgm:pt>
  </dgm:ptLst>
  <dgm:cxnLst>
    <dgm:cxn modelId="{13ABDA00-1630-4B40-B250-54D54AFED7CC}" srcId="{465EE358-93BE-4EEA-9A64-01B5F1A6AA79}" destId="{D27CA499-38D8-4929-B851-21F37B700AD5}" srcOrd="1" destOrd="0" parTransId="{D0374E3E-A99D-4F8A-BB2D-911B0ACE833D}" sibTransId="{3CD5618E-887C-4853-996A-1E90ADF98E86}"/>
    <dgm:cxn modelId="{73472913-7A28-4013-B0A7-E05DDD1A219D}" type="presOf" srcId="{30C2D863-7B6A-4EFF-A938-59E1B9E39A3B}" destId="{34681F62-E900-437A-9136-506AFEDC337E}" srcOrd="0" destOrd="0" presId="urn:microsoft.com/office/officeart/2005/8/layout/hierarchy3"/>
    <dgm:cxn modelId="{E76B8720-3291-4F15-8E81-A62CC663D725}" type="presOf" srcId="{A631CD01-9A6A-4A11-96C8-BA069680FAB7}" destId="{5EA74B63-324D-45D1-B1B5-E7AB23DBEE39}" srcOrd="0" destOrd="0" presId="urn:microsoft.com/office/officeart/2005/8/layout/hierarchy3"/>
    <dgm:cxn modelId="{EE77453C-8FB1-46C7-86C3-7B1A6E5D1230}" srcId="{465EE358-93BE-4EEA-9A64-01B5F1A6AA79}" destId="{A631CD01-9A6A-4A11-96C8-BA069680FAB7}" srcOrd="0" destOrd="0" parTransId="{FC5EC57D-C102-4FFD-8899-E6A459156FC8}" sibTransId="{CE37392C-383F-4CF2-9998-D6F5DCB9784B}"/>
    <dgm:cxn modelId="{4634105F-D0F7-4965-B500-6296E8A8687D}" type="presOf" srcId="{465EE358-93BE-4EEA-9A64-01B5F1A6AA79}" destId="{37F97219-C2AF-4840-B589-FAA7D53AD06F}" srcOrd="0" destOrd="0" presId="urn:microsoft.com/office/officeart/2005/8/layout/hierarchy3"/>
    <dgm:cxn modelId="{1B154F9F-BE29-4F6A-A8BF-13F2F95AF005}" type="presOf" srcId="{D0374E3E-A99D-4F8A-BB2D-911B0ACE833D}" destId="{261571E9-69C9-4B3E-A1D7-61818DBCB2EA}" srcOrd="0" destOrd="0" presId="urn:microsoft.com/office/officeart/2005/8/layout/hierarchy3"/>
    <dgm:cxn modelId="{72B775A2-CCCB-48A1-8A9C-B80AAB0D591C}" type="presOf" srcId="{465EE358-93BE-4EEA-9A64-01B5F1A6AA79}" destId="{4D3A4E28-B067-4154-9465-316A424C5AEF}" srcOrd="1" destOrd="0" presId="urn:microsoft.com/office/officeart/2005/8/layout/hierarchy3"/>
    <dgm:cxn modelId="{E61CBFB1-362D-45EC-B6C7-3B8D1B792D61}" type="presOf" srcId="{D27CA499-38D8-4929-B851-21F37B700AD5}" destId="{AAD30F4E-CB25-4BA9-8658-49AAFD656732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166EF5C5-5901-4F19-81F3-F96A91504633}" type="presOf" srcId="{FC5EC57D-C102-4FFD-8899-E6A459156FC8}" destId="{F775A67F-5D9E-4165-A366-533C978EC98C}" srcOrd="0" destOrd="0" presId="urn:microsoft.com/office/officeart/2005/8/layout/hierarchy3"/>
    <dgm:cxn modelId="{08F059ED-DDA6-478A-B50C-6E22C9B507D4}" srcId="{981A0DCC-9C7F-4309-B2C3-F6EB8738A377}" destId="{30C2D863-7B6A-4EFF-A938-59E1B9E39A3B}" srcOrd="1" destOrd="0" parTransId="{484B689E-8D2C-4E33-B2F1-59B7F02F18C8}" sibTransId="{70EBEA8B-E865-4C4A-AC9C-C8BF464E4FCB}"/>
    <dgm:cxn modelId="{1C4C60F3-2F5F-4446-B916-ACF36E481CB3}" type="presOf" srcId="{30C2D863-7B6A-4EFF-A938-59E1B9E39A3B}" destId="{F9CCB6CA-7063-4CF2-8012-E556D029088F}" srcOrd="1" destOrd="0" presId="urn:microsoft.com/office/officeart/2005/8/layout/hierarchy3"/>
    <dgm:cxn modelId="{DEE9EBFC-979B-4922-9BE0-AC05511BBD69}" srcId="{981A0DCC-9C7F-4309-B2C3-F6EB8738A377}" destId="{465EE358-93BE-4EEA-9A64-01B5F1A6AA79}" srcOrd="0" destOrd="0" parTransId="{D1F9F4F7-3F04-4508-94D4-6886327B04CC}" sibTransId="{4C85AC27-9218-478F-BF43-D329DB754A14}"/>
    <dgm:cxn modelId="{61A49EC2-2437-442D-83FC-6255CDF01D27}" type="presParOf" srcId="{FD214B81-EBD0-4377-AEC2-934BB16C7356}" destId="{F35FB05F-151B-4324-BE58-67317C92F802}" srcOrd="0" destOrd="0" presId="urn:microsoft.com/office/officeart/2005/8/layout/hierarchy3"/>
    <dgm:cxn modelId="{53A53A63-DC6F-47CE-9A08-81744676457B}" type="presParOf" srcId="{F35FB05F-151B-4324-BE58-67317C92F802}" destId="{B1B0C1CB-B72D-4DF3-8322-C274BA0B66E9}" srcOrd="0" destOrd="0" presId="urn:microsoft.com/office/officeart/2005/8/layout/hierarchy3"/>
    <dgm:cxn modelId="{3FACCE19-A190-41C2-9C3F-317FDA0AE422}" type="presParOf" srcId="{B1B0C1CB-B72D-4DF3-8322-C274BA0B66E9}" destId="{37F97219-C2AF-4840-B589-FAA7D53AD06F}" srcOrd="0" destOrd="0" presId="urn:microsoft.com/office/officeart/2005/8/layout/hierarchy3"/>
    <dgm:cxn modelId="{66E5D9BC-BE45-45D2-A8F3-E07308FA168F}" type="presParOf" srcId="{B1B0C1CB-B72D-4DF3-8322-C274BA0B66E9}" destId="{4D3A4E28-B067-4154-9465-316A424C5AEF}" srcOrd="1" destOrd="0" presId="urn:microsoft.com/office/officeart/2005/8/layout/hierarchy3"/>
    <dgm:cxn modelId="{407C9131-CD87-484C-89BA-B6BF7B0B85D9}" type="presParOf" srcId="{F35FB05F-151B-4324-BE58-67317C92F802}" destId="{D1C72E0D-15C8-42CD-BCCA-837DE9D660AA}" srcOrd="1" destOrd="0" presId="urn:microsoft.com/office/officeart/2005/8/layout/hierarchy3"/>
    <dgm:cxn modelId="{ADDD2A3C-01DF-4F01-8CE3-2F05E9EF772D}" type="presParOf" srcId="{D1C72E0D-15C8-42CD-BCCA-837DE9D660AA}" destId="{F775A67F-5D9E-4165-A366-533C978EC98C}" srcOrd="0" destOrd="0" presId="urn:microsoft.com/office/officeart/2005/8/layout/hierarchy3"/>
    <dgm:cxn modelId="{948F2691-D954-460B-9FCF-6DF15026D36B}" type="presParOf" srcId="{D1C72E0D-15C8-42CD-BCCA-837DE9D660AA}" destId="{5EA74B63-324D-45D1-B1B5-E7AB23DBEE39}" srcOrd="1" destOrd="0" presId="urn:microsoft.com/office/officeart/2005/8/layout/hierarchy3"/>
    <dgm:cxn modelId="{3DE436F0-2503-459C-AC6C-6110BB77BE00}" type="presParOf" srcId="{D1C72E0D-15C8-42CD-BCCA-837DE9D660AA}" destId="{261571E9-69C9-4B3E-A1D7-61818DBCB2EA}" srcOrd="2" destOrd="0" presId="urn:microsoft.com/office/officeart/2005/8/layout/hierarchy3"/>
    <dgm:cxn modelId="{FE788FEA-2BBF-4EBA-A144-AAA08A66E3E5}" type="presParOf" srcId="{D1C72E0D-15C8-42CD-BCCA-837DE9D660AA}" destId="{AAD30F4E-CB25-4BA9-8658-49AAFD656732}" srcOrd="3" destOrd="0" presId="urn:microsoft.com/office/officeart/2005/8/layout/hierarchy3"/>
    <dgm:cxn modelId="{B703584D-83EA-49F1-BFDA-4AA0EE0E2E89}" type="presParOf" srcId="{FD214B81-EBD0-4377-AEC2-934BB16C7356}" destId="{8A6BD5DB-A03D-4165-B185-479E5AA0E7C2}" srcOrd="1" destOrd="0" presId="urn:microsoft.com/office/officeart/2005/8/layout/hierarchy3"/>
    <dgm:cxn modelId="{0670585F-D484-4F75-B44C-134342A4F8A9}" type="presParOf" srcId="{8A6BD5DB-A03D-4165-B185-479E5AA0E7C2}" destId="{09FAA878-3ED1-4F61-AE4E-DC752E242254}" srcOrd="0" destOrd="0" presId="urn:microsoft.com/office/officeart/2005/8/layout/hierarchy3"/>
    <dgm:cxn modelId="{FAA86612-C4ED-4A0F-B4AB-C7C9C3D75A5B}" type="presParOf" srcId="{09FAA878-3ED1-4F61-AE4E-DC752E242254}" destId="{34681F62-E900-437A-9136-506AFEDC337E}" srcOrd="0" destOrd="0" presId="urn:microsoft.com/office/officeart/2005/8/layout/hierarchy3"/>
    <dgm:cxn modelId="{76F81E04-4EF4-42A6-9136-3105251CADC5}" type="presParOf" srcId="{09FAA878-3ED1-4F61-AE4E-DC752E242254}" destId="{F9CCB6CA-7063-4CF2-8012-E556D029088F}" srcOrd="1" destOrd="0" presId="urn:microsoft.com/office/officeart/2005/8/layout/hierarchy3"/>
    <dgm:cxn modelId="{12A0F0B6-C4E1-459B-BA5D-716EF488E1A9}" type="presParOf" srcId="{8A6BD5DB-A03D-4165-B185-479E5AA0E7C2}" destId="{E049D777-C165-4327-A18B-01FBDC206AC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 </a:t>
          </a:r>
          <a:r>
            <a:rPr lang="en-GB" dirty="0"/>
            <a:t>/ </a:t>
          </a:r>
          <a:r>
            <a:rPr lang="en-GB" dirty="0" err="1"/>
            <a:t>Bejelentkez</a:t>
          </a:r>
          <a:r>
            <a:rPr lang="hu-HU" dirty="0"/>
            <a:t>é</a:t>
          </a:r>
          <a:r>
            <a:rPr lang="en-GB" dirty="0"/>
            <a:t>s</a:t>
          </a:r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/>
            <a:t>V</a:t>
          </a:r>
          <a:r>
            <a:rPr lang="hu-HU" dirty="0"/>
            <a:t>á</a:t>
          </a:r>
          <a:r>
            <a:rPr lang="en-GB" dirty="0"/>
            <a:t>s</a:t>
          </a:r>
          <a:r>
            <a:rPr lang="hu-HU" dirty="0"/>
            <a:t>á</a:t>
          </a:r>
          <a:r>
            <a:rPr lang="en-GB" dirty="0" err="1"/>
            <a:t>rl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</a:t>
          </a:r>
          <a:r>
            <a:rPr lang="hu-HU" dirty="0"/>
            <a:t>ó</a:t>
          </a:r>
          <a:r>
            <a:rPr lang="en-GB" dirty="0"/>
            <a:t>k</a:t>
          </a:r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4697" custScaleY="11847" custLinFactNeighborX="78010" custLinFactNeighborY="-63545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-1428" custLinFactNeighborY="-6388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21496" custLinFactNeighborY="-64009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3B2FBD-3095-4D4D-BAE1-22E1284D745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3735D09-360D-453A-8D8A-04F61554D3FC}">
      <dgm:prSet phldrT="[Text]" phldr="1"/>
      <dgm:spPr/>
      <dgm:t>
        <a:bodyPr/>
        <a:lstStyle/>
        <a:p>
          <a:endParaRPr lang="en-GB" dirty="0"/>
        </a:p>
      </dgm:t>
    </dgm:pt>
    <dgm:pt modelId="{95B964B2-B753-41B3-834E-D4ED1D9FE22E}" type="parTrans" cxnId="{D780EBF7-C7AD-4889-9969-69E793439B0C}">
      <dgm:prSet/>
      <dgm:spPr/>
      <dgm:t>
        <a:bodyPr/>
        <a:lstStyle/>
        <a:p>
          <a:endParaRPr lang="en-GB"/>
        </a:p>
      </dgm:t>
    </dgm:pt>
    <dgm:pt modelId="{50C7484D-7662-4012-BDBD-330B03F58370}" type="sibTrans" cxnId="{D780EBF7-C7AD-4889-9969-69E793439B0C}">
      <dgm:prSet/>
      <dgm:spPr/>
      <dgm:t>
        <a:bodyPr/>
        <a:lstStyle/>
        <a:p>
          <a:endParaRPr lang="en-GB"/>
        </a:p>
      </dgm:t>
    </dgm:pt>
    <dgm:pt modelId="{55A61E0D-38A7-4E9A-AD2D-9F1C3CAF76A9}">
      <dgm:prSet phldrT="[Text]"/>
      <dgm:spPr/>
      <dgm:t>
        <a:bodyPr/>
        <a:lstStyle/>
        <a:p>
          <a:r>
            <a:rPr lang="en-GB" dirty="0" err="1"/>
            <a:t>Vezet</a:t>
          </a:r>
          <a:r>
            <a:rPr lang="hu-HU" dirty="0"/>
            <a:t>é</a:t>
          </a:r>
          <a:r>
            <a:rPr lang="en-GB" dirty="0" err="1"/>
            <a:t>kn</a:t>
          </a:r>
          <a:r>
            <a:rPr lang="hu-HU" dirty="0"/>
            <a:t>é</a:t>
          </a:r>
          <a:r>
            <a:rPr lang="en-GB" dirty="0"/>
            <a:t>v</a:t>
          </a:r>
        </a:p>
      </dgm:t>
    </dgm:pt>
    <dgm:pt modelId="{07D895FF-156A-4B36-BFC1-CC7CF7ECD5B6}" type="parTrans" cxnId="{A734F710-1B25-42ED-97EE-887D85605F18}">
      <dgm:prSet/>
      <dgm:spPr/>
      <dgm:t>
        <a:bodyPr/>
        <a:lstStyle/>
        <a:p>
          <a:endParaRPr lang="en-GB"/>
        </a:p>
      </dgm:t>
    </dgm:pt>
    <dgm:pt modelId="{32AC0527-3DE6-481A-9FD8-ADBFA6B06E6E}" type="sibTrans" cxnId="{A734F710-1B25-42ED-97EE-887D85605F18}">
      <dgm:prSet/>
      <dgm:spPr/>
      <dgm:t>
        <a:bodyPr/>
        <a:lstStyle/>
        <a:p>
          <a:endParaRPr lang="en-GB"/>
        </a:p>
      </dgm:t>
    </dgm:pt>
    <dgm:pt modelId="{BA9AD7ED-F2B3-4E5F-9878-D33C2BE10718}">
      <dgm:prSet phldrT="[Text]"/>
      <dgm:spPr/>
      <dgm:t>
        <a:bodyPr/>
        <a:lstStyle/>
        <a:p>
          <a:r>
            <a:rPr lang="en-GB" dirty="0" err="1"/>
            <a:t>Keresztn</a:t>
          </a:r>
          <a:r>
            <a:rPr lang="hu-HU" dirty="0"/>
            <a:t>é</a:t>
          </a:r>
          <a:r>
            <a:rPr lang="en-GB" dirty="0"/>
            <a:t>v</a:t>
          </a:r>
        </a:p>
      </dgm:t>
    </dgm:pt>
    <dgm:pt modelId="{18037020-23C2-4649-A2BC-D3310BFAA2B7}" type="parTrans" cxnId="{70D6CEA7-BEF8-42C6-832E-D17D53830253}">
      <dgm:prSet/>
      <dgm:spPr/>
      <dgm:t>
        <a:bodyPr/>
        <a:lstStyle/>
        <a:p>
          <a:endParaRPr lang="en-GB"/>
        </a:p>
      </dgm:t>
    </dgm:pt>
    <dgm:pt modelId="{6426F988-40C2-4515-98B6-28E8C58E8525}" type="sibTrans" cxnId="{70D6CEA7-BEF8-42C6-832E-D17D53830253}">
      <dgm:prSet/>
      <dgm:spPr/>
      <dgm:t>
        <a:bodyPr/>
        <a:lstStyle/>
        <a:p>
          <a:endParaRPr lang="en-GB"/>
        </a:p>
      </dgm:t>
    </dgm:pt>
    <dgm:pt modelId="{8ED118D2-4218-4933-838D-E932E34F64EC}">
      <dgm:prSet phldrT="[Text]"/>
      <dgm:spPr/>
      <dgm:t>
        <a:bodyPr/>
        <a:lstStyle/>
        <a:p>
          <a:r>
            <a:rPr lang="en-GB" dirty="0" err="1"/>
            <a:t>Telefonsz</a:t>
          </a:r>
          <a:r>
            <a:rPr lang="hu-HU" dirty="0"/>
            <a:t>á</a:t>
          </a:r>
          <a:r>
            <a:rPr lang="en-GB" dirty="0"/>
            <a:t>m</a:t>
          </a:r>
        </a:p>
      </dgm:t>
    </dgm:pt>
    <dgm:pt modelId="{3817947E-5F89-43EC-B482-D8B31DA45B07}" type="parTrans" cxnId="{C25A8059-E8F3-4B9D-A5F5-6EB75BD0B037}">
      <dgm:prSet/>
      <dgm:spPr/>
      <dgm:t>
        <a:bodyPr/>
        <a:lstStyle/>
        <a:p>
          <a:endParaRPr lang="en-GB"/>
        </a:p>
      </dgm:t>
    </dgm:pt>
    <dgm:pt modelId="{BAEDB9C6-4B17-4386-A34F-4A5B045C4769}" type="sibTrans" cxnId="{C25A8059-E8F3-4B9D-A5F5-6EB75BD0B037}">
      <dgm:prSet/>
      <dgm:spPr/>
      <dgm:t>
        <a:bodyPr/>
        <a:lstStyle/>
        <a:p>
          <a:endParaRPr lang="en-GB"/>
        </a:p>
      </dgm:t>
    </dgm:pt>
    <dgm:pt modelId="{CBF11250-DA50-40E4-960D-A8B55CCDADE5}">
      <dgm:prSet phldrT="[Text]"/>
      <dgm:spPr/>
      <dgm:t>
        <a:bodyPr/>
        <a:lstStyle/>
        <a:p>
          <a:r>
            <a:rPr lang="en-GB" dirty="0"/>
            <a:t>Email</a:t>
          </a:r>
        </a:p>
      </dgm:t>
    </dgm:pt>
    <dgm:pt modelId="{CBA3BE15-368F-4B2E-A45A-536A533ACEF5}" type="parTrans" cxnId="{29DE439F-CDA5-492E-980A-A63013F1E7E8}">
      <dgm:prSet/>
      <dgm:spPr/>
      <dgm:t>
        <a:bodyPr/>
        <a:lstStyle/>
        <a:p>
          <a:endParaRPr lang="en-GB"/>
        </a:p>
      </dgm:t>
    </dgm:pt>
    <dgm:pt modelId="{C8739C22-9551-4A48-9445-EE4E7E155996}" type="sibTrans" cxnId="{29DE439F-CDA5-492E-980A-A63013F1E7E8}">
      <dgm:prSet/>
      <dgm:spPr/>
      <dgm:t>
        <a:bodyPr/>
        <a:lstStyle/>
        <a:p>
          <a:endParaRPr lang="en-GB"/>
        </a:p>
      </dgm:t>
    </dgm:pt>
    <dgm:pt modelId="{21A83C78-A221-4B4B-A047-CC729EE2F909}">
      <dgm:prSet phldrT="[Text]"/>
      <dgm:spPr/>
      <dgm:t>
        <a:bodyPr/>
        <a:lstStyle/>
        <a:p>
          <a:r>
            <a:rPr lang="en-GB" dirty="0" err="1"/>
            <a:t>Regisztr</a:t>
          </a:r>
          <a:r>
            <a:rPr lang="hu-HU" dirty="0"/>
            <a:t>á</a:t>
          </a:r>
          <a:r>
            <a:rPr lang="en-GB" dirty="0"/>
            <a:t>ci</a:t>
          </a:r>
          <a:r>
            <a:rPr lang="hu-HU" dirty="0"/>
            <a:t>ó</a:t>
          </a:r>
          <a:endParaRPr lang="en-GB" dirty="0"/>
        </a:p>
      </dgm:t>
    </dgm:pt>
    <dgm:pt modelId="{56454DAA-0F4E-473C-AC1B-E6763DCDA655}" type="sibTrans" cxnId="{DA0572B2-6724-43D3-9B1F-852D96BABA13}">
      <dgm:prSet/>
      <dgm:spPr/>
      <dgm:t>
        <a:bodyPr/>
        <a:lstStyle/>
        <a:p>
          <a:endParaRPr lang="en-GB"/>
        </a:p>
      </dgm:t>
    </dgm:pt>
    <dgm:pt modelId="{A04153F6-7767-451B-A7E5-67AA1C6DF5EC}" type="parTrans" cxnId="{DA0572B2-6724-43D3-9B1F-852D96BABA13}">
      <dgm:prSet/>
      <dgm:spPr/>
      <dgm:t>
        <a:bodyPr/>
        <a:lstStyle/>
        <a:p>
          <a:endParaRPr lang="en-GB"/>
        </a:p>
      </dgm:t>
    </dgm:pt>
    <dgm:pt modelId="{AE874E9F-F58E-463F-9DCF-858A7F5774E8}">
      <dgm:prSet phldrT="[Text]"/>
      <dgm:spPr/>
      <dgm:t>
        <a:bodyPr/>
        <a:lstStyle/>
        <a:p>
          <a:r>
            <a:rPr lang="en-GB" dirty="0"/>
            <a:t>Cim</a:t>
          </a:r>
        </a:p>
      </dgm:t>
    </dgm:pt>
    <dgm:pt modelId="{0BE69E5B-86B0-409E-B50C-82D5FCAD2643}" type="parTrans" cxnId="{284A1F5B-397F-4249-B3A2-4A0E518E6D7E}">
      <dgm:prSet/>
      <dgm:spPr/>
      <dgm:t>
        <a:bodyPr/>
        <a:lstStyle/>
        <a:p>
          <a:endParaRPr lang="en-GB"/>
        </a:p>
      </dgm:t>
    </dgm:pt>
    <dgm:pt modelId="{3EED7FE2-A8C9-4D62-BD30-4480C4E25D72}" type="sibTrans" cxnId="{284A1F5B-397F-4249-B3A2-4A0E518E6D7E}">
      <dgm:prSet/>
      <dgm:spPr/>
      <dgm:t>
        <a:bodyPr/>
        <a:lstStyle/>
        <a:p>
          <a:endParaRPr lang="en-GB"/>
        </a:p>
      </dgm:t>
    </dgm:pt>
    <dgm:pt modelId="{05B7405D-A1B0-4AD2-AA26-47C23910FE16}">
      <dgm:prSet phldrT="[Text]"/>
      <dgm:spPr/>
      <dgm:t>
        <a:bodyPr/>
        <a:lstStyle/>
        <a:p>
          <a:r>
            <a:rPr lang="en-GB" dirty="0" err="1"/>
            <a:t>Jelszo</a:t>
          </a:r>
          <a:r>
            <a:rPr lang="en-GB" dirty="0"/>
            <a:t>	</a:t>
          </a:r>
        </a:p>
      </dgm:t>
    </dgm:pt>
    <dgm:pt modelId="{1AD89ED4-4E49-47A5-B79B-61933313E472}" type="parTrans" cxnId="{24044C95-D34D-447C-8B05-3FECA0B8374F}">
      <dgm:prSet/>
      <dgm:spPr/>
      <dgm:t>
        <a:bodyPr/>
        <a:lstStyle/>
        <a:p>
          <a:endParaRPr lang="en-GB"/>
        </a:p>
      </dgm:t>
    </dgm:pt>
    <dgm:pt modelId="{9D1173D1-674C-42D8-AD94-4257533443CE}" type="sibTrans" cxnId="{24044C95-D34D-447C-8B05-3FECA0B8374F}">
      <dgm:prSet/>
      <dgm:spPr/>
      <dgm:t>
        <a:bodyPr/>
        <a:lstStyle/>
        <a:p>
          <a:endParaRPr lang="en-GB"/>
        </a:p>
      </dgm:t>
    </dgm:pt>
    <dgm:pt modelId="{ED88C998-0B22-4BF4-88E6-DDE9B2195618}">
      <dgm:prSet phldrT="[Text]"/>
      <dgm:spPr/>
      <dgm:t>
        <a:bodyPr/>
        <a:lstStyle/>
        <a:p>
          <a:r>
            <a:rPr lang="en-GB"/>
            <a:t>Jelszo	</a:t>
          </a:r>
          <a:endParaRPr lang="en-GB" dirty="0"/>
        </a:p>
      </dgm:t>
    </dgm:pt>
    <dgm:pt modelId="{575B91A9-ED84-42FD-B23C-4065CCA547A0}" type="parTrans" cxnId="{C5A08322-4C82-40C6-860B-45CD675C73FB}">
      <dgm:prSet/>
      <dgm:spPr/>
      <dgm:t>
        <a:bodyPr/>
        <a:lstStyle/>
        <a:p>
          <a:endParaRPr lang="en-GB"/>
        </a:p>
      </dgm:t>
    </dgm:pt>
    <dgm:pt modelId="{E0B68ACD-6C04-49E4-B9C8-4C638B130AD2}" type="sibTrans" cxnId="{C5A08322-4C82-40C6-860B-45CD675C73FB}">
      <dgm:prSet/>
      <dgm:spPr/>
      <dgm:t>
        <a:bodyPr/>
        <a:lstStyle/>
        <a:p>
          <a:endParaRPr lang="en-GB"/>
        </a:p>
      </dgm:t>
    </dgm:pt>
    <dgm:pt modelId="{3339433D-1096-4EC1-9879-A9D1E5988C7B}" type="pres">
      <dgm:prSet presAssocID="{323B2FBD-3095-4D4D-BAE1-22E1284D74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3A39B4-92ED-4C8E-9A02-274118E9A308}" type="pres">
      <dgm:prSet presAssocID="{63735D09-360D-453A-8D8A-04F61554D3FC}" presName="root" presStyleCnt="0"/>
      <dgm:spPr/>
    </dgm:pt>
    <dgm:pt modelId="{F6100883-F6AB-4464-8CF8-BCE68EE8C547}" type="pres">
      <dgm:prSet presAssocID="{63735D09-360D-453A-8D8A-04F61554D3FC}" presName="rootComposite" presStyleCnt="0"/>
      <dgm:spPr/>
    </dgm:pt>
    <dgm:pt modelId="{05E25675-CCD7-4D6D-BDD3-6A71FC3BAB86}" type="pres">
      <dgm:prSet presAssocID="{63735D09-360D-453A-8D8A-04F61554D3FC}" presName="rootText" presStyleLbl="node1" presStyleIdx="0" presStyleCnt="2" custScaleX="6747" custScaleY="8221" custLinFactY="58045" custLinFactNeighborX="61431" custLinFactNeighborY="100000"/>
      <dgm:spPr/>
    </dgm:pt>
    <dgm:pt modelId="{E07BA90F-91E0-42D1-A536-77E85213CD72}" type="pres">
      <dgm:prSet presAssocID="{63735D09-360D-453A-8D8A-04F61554D3FC}" presName="rootConnector" presStyleLbl="node1" presStyleIdx="0" presStyleCnt="2"/>
      <dgm:spPr/>
    </dgm:pt>
    <dgm:pt modelId="{DCC97C94-16DB-459E-92AE-92F795618B73}" type="pres">
      <dgm:prSet presAssocID="{63735D09-360D-453A-8D8A-04F61554D3FC}" presName="childShape" presStyleCnt="0"/>
      <dgm:spPr/>
    </dgm:pt>
    <dgm:pt modelId="{977B9C04-1426-49A1-9B3A-916D24DBDBC8}" type="pres">
      <dgm:prSet presAssocID="{07D895FF-156A-4B36-BFC1-CC7CF7ECD5B6}" presName="Name13" presStyleLbl="parChTrans1D2" presStyleIdx="0" presStyleCnt="7"/>
      <dgm:spPr/>
    </dgm:pt>
    <dgm:pt modelId="{A58F57E4-1870-4156-A149-BFAEE64572B2}" type="pres">
      <dgm:prSet presAssocID="{55A61E0D-38A7-4E9A-AD2D-9F1C3CAF76A9}" presName="childText" presStyleLbl="bgAcc1" presStyleIdx="0" presStyleCnt="7" custScaleX="78929" custScaleY="23709" custLinFactNeighborX="47878" custLinFactNeighborY="-26232">
        <dgm:presLayoutVars>
          <dgm:bulletEnabled val="1"/>
        </dgm:presLayoutVars>
      </dgm:prSet>
      <dgm:spPr/>
    </dgm:pt>
    <dgm:pt modelId="{EFBFFD2F-3925-454D-A17E-F3A48ABD6458}" type="pres">
      <dgm:prSet presAssocID="{18037020-23C2-4649-A2BC-D3310BFAA2B7}" presName="Name13" presStyleLbl="parChTrans1D2" presStyleIdx="1" presStyleCnt="7"/>
      <dgm:spPr/>
    </dgm:pt>
    <dgm:pt modelId="{2D3AAFC3-4C78-4260-925F-B2EBA28D0172}" type="pres">
      <dgm:prSet presAssocID="{BA9AD7ED-F2B3-4E5F-9878-D33C2BE10718}" presName="childText" presStyleLbl="bgAcc1" presStyleIdx="1" presStyleCnt="7" custScaleX="78884" custScaleY="24053" custLinFactNeighborX="47901" custLinFactNeighborY="-47252">
        <dgm:presLayoutVars>
          <dgm:bulletEnabled val="1"/>
        </dgm:presLayoutVars>
      </dgm:prSet>
      <dgm:spPr/>
    </dgm:pt>
    <dgm:pt modelId="{4D2282C2-D475-46AD-937F-FA0F55235D07}" type="pres">
      <dgm:prSet presAssocID="{21A83C78-A221-4B4B-A047-CC729EE2F909}" presName="root" presStyleCnt="0"/>
      <dgm:spPr/>
    </dgm:pt>
    <dgm:pt modelId="{840B2F4C-2557-4EDD-877A-38F3D2790F9A}" type="pres">
      <dgm:prSet presAssocID="{21A83C78-A221-4B4B-A047-CC729EE2F909}" presName="rootComposite" presStyleCnt="0"/>
      <dgm:spPr/>
    </dgm:pt>
    <dgm:pt modelId="{D351AAE4-705F-499E-9462-935CBAF7697C}" type="pres">
      <dgm:prSet presAssocID="{21A83C78-A221-4B4B-A047-CC729EE2F909}" presName="rootText" presStyleLbl="node1" presStyleIdx="1" presStyleCnt="2" custScaleX="33066" custScaleY="23791" custLinFactY="100000" custLinFactNeighborX="-30667" custLinFactNeighborY="112190"/>
      <dgm:spPr/>
    </dgm:pt>
    <dgm:pt modelId="{808939E9-040D-4099-BEA9-734B89D0F164}" type="pres">
      <dgm:prSet presAssocID="{21A83C78-A221-4B4B-A047-CC729EE2F909}" presName="rootConnector" presStyleLbl="node1" presStyleIdx="1" presStyleCnt="2"/>
      <dgm:spPr/>
    </dgm:pt>
    <dgm:pt modelId="{2BB60CF1-3A1B-4B4F-8EBC-465F0613FB5E}" type="pres">
      <dgm:prSet presAssocID="{21A83C78-A221-4B4B-A047-CC729EE2F909}" presName="childShape" presStyleCnt="0"/>
      <dgm:spPr/>
    </dgm:pt>
    <dgm:pt modelId="{F17DB977-91B3-418A-BBFC-454CD63E26D8}" type="pres">
      <dgm:prSet presAssocID="{3817947E-5F89-43EC-B482-D8B31DA45B07}" presName="Name13" presStyleLbl="parChTrans1D2" presStyleIdx="2" presStyleCnt="7"/>
      <dgm:spPr/>
    </dgm:pt>
    <dgm:pt modelId="{8B094668-2B5A-4956-BC49-D615BBB374E4}" type="pres">
      <dgm:prSet presAssocID="{8ED118D2-4218-4933-838D-E932E34F64EC}" presName="childText" presStyleLbl="bgAcc1" presStyleIdx="2" presStyleCnt="7" custScaleX="78741" custScaleY="20098" custLinFactNeighborX="-62207" custLinFactNeighborY="15037">
        <dgm:presLayoutVars>
          <dgm:bulletEnabled val="1"/>
        </dgm:presLayoutVars>
      </dgm:prSet>
      <dgm:spPr/>
    </dgm:pt>
    <dgm:pt modelId="{8349C90E-76BD-40EA-84FF-0B2C6BFA861F}" type="pres">
      <dgm:prSet presAssocID="{CBA3BE15-368F-4B2E-A45A-536A533ACEF5}" presName="Name13" presStyleLbl="parChTrans1D2" presStyleIdx="3" presStyleCnt="7"/>
      <dgm:spPr/>
    </dgm:pt>
    <dgm:pt modelId="{448A31F0-EDC8-4C16-B483-0A4DC57695DE}" type="pres">
      <dgm:prSet presAssocID="{CBF11250-DA50-40E4-960D-A8B55CCDADE5}" presName="childText" presStyleLbl="bgAcc1" presStyleIdx="3" presStyleCnt="7" custScaleX="77834" custScaleY="23100" custLinFactNeighborX="-61753" custLinFactNeighborY="-5611">
        <dgm:presLayoutVars>
          <dgm:bulletEnabled val="1"/>
        </dgm:presLayoutVars>
      </dgm:prSet>
      <dgm:spPr/>
    </dgm:pt>
    <dgm:pt modelId="{C6890DC5-2D1A-4246-8851-AFF462466B5D}" type="pres">
      <dgm:prSet presAssocID="{0BE69E5B-86B0-409E-B50C-82D5FCAD2643}" presName="Name13" presStyleLbl="parChTrans1D2" presStyleIdx="4" presStyleCnt="7"/>
      <dgm:spPr/>
    </dgm:pt>
    <dgm:pt modelId="{9056901A-F555-4B2B-BB1C-109C688E5667}" type="pres">
      <dgm:prSet presAssocID="{AE874E9F-F58E-463F-9DCF-858A7F5774E8}" presName="childText" presStyleLbl="bgAcc1" presStyleIdx="4" presStyleCnt="7" custScaleX="78400" custScaleY="23916" custLinFactNeighborX="-62036" custLinFactNeighborY="-26563">
        <dgm:presLayoutVars>
          <dgm:bulletEnabled val="1"/>
        </dgm:presLayoutVars>
      </dgm:prSet>
      <dgm:spPr/>
    </dgm:pt>
    <dgm:pt modelId="{EC9D3578-A9DD-466A-A3D7-1E734DE2689E}" type="pres">
      <dgm:prSet presAssocID="{1AD89ED4-4E49-47A5-B79B-61933313E472}" presName="Name13" presStyleLbl="parChTrans1D2" presStyleIdx="5" presStyleCnt="7"/>
      <dgm:spPr/>
    </dgm:pt>
    <dgm:pt modelId="{E01AEAA2-4680-4ED6-9373-D1E195478C70}" type="pres">
      <dgm:prSet presAssocID="{05B7405D-A1B0-4AD2-AA26-47C23910FE16}" presName="childText" presStyleLbl="bgAcc1" presStyleIdx="5" presStyleCnt="7" custScaleX="78400" custScaleY="23916" custLinFactNeighborX="-62036" custLinFactNeighborY="-47596">
        <dgm:presLayoutVars>
          <dgm:bulletEnabled val="1"/>
        </dgm:presLayoutVars>
      </dgm:prSet>
      <dgm:spPr/>
    </dgm:pt>
    <dgm:pt modelId="{8786D0ED-6EB7-40D8-B5D6-077F32C885FA}" type="pres">
      <dgm:prSet presAssocID="{575B91A9-ED84-42FD-B23C-4065CCA547A0}" presName="Name13" presStyleLbl="parChTrans1D2" presStyleIdx="6" presStyleCnt="7"/>
      <dgm:spPr/>
    </dgm:pt>
    <dgm:pt modelId="{362FD6BE-0782-4B3C-9FFD-6EB77F159928}" type="pres">
      <dgm:prSet presAssocID="{ED88C998-0B22-4BF4-88E6-DDE9B2195618}" presName="childText" presStyleLbl="bgAcc1" presStyleIdx="6" presStyleCnt="7" custScaleX="78400" custScaleY="23916" custLinFactNeighborX="-62036" custLinFactNeighborY="-69116">
        <dgm:presLayoutVars>
          <dgm:bulletEnabled val="1"/>
        </dgm:presLayoutVars>
      </dgm:prSet>
      <dgm:spPr/>
    </dgm:pt>
  </dgm:ptLst>
  <dgm:cxnLst>
    <dgm:cxn modelId="{A8195300-33CE-4C9E-A11E-30E372460307}" type="presOf" srcId="{8ED118D2-4218-4933-838D-E932E34F64EC}" destId="{8B094668-2B5A-4956-BC49-D615BBB374E4}" srcOrd="0" destOrd="0" presId="urn:microsoft.com/office/officeart/2005/8/layout/hierarchy3"/>
    <dgm:cxn modelId="{6FF29004-096F-4AB7-8D9E-9F147609D44D}" type="presOf" srcId="{323B2FBD-3095-4D4D-BAE1-22E1284D745C}" destId="{3339433D-1096-4EC1-9879-A9D1E5988C7B}" srcOrd="0" destOrd="0" presId="urn:microsoft.com/office/officeart/2005/8/layout/hierarchy3"/>
    <dgm:cxn modelId="{A734F710-1B25-42ED-97EE-887D85605F18}" srcId="{63735D09-360D-453A-8D8A-04F61554D3FC}" destId="{55A61E0D-38A7-4E9A-AD2D-9F1C3CAF76A9}" srcOrd="0" destOrd="0" parTransId="{07D895FF-156A-4B36-BFC1-CC7CF7ECD5B6}" sibTransId="{32AC0527-3DE6-481A-9FD8-ADBFA6B06E6E}"/>
    <dgm:cxn modelId="{C5A08322-4C82-40C6-860B-45CD675C73FB}" srcId="{21A83C78-A221-4B4B-A047-CC729EE2F909}" destId="{ED88C998-0B22-4BF4-88E6-DDE9B2195618}" srcOrd="4" destOrd="0" parTransId="{575B91A9-ED84-42FD-B23C-4065CCA547A0}" sibTransId="{E0B68ACD-6C04-49E4-B9C8-4C638B130AD2}"/>
    <dgm:cxn modelId="{1243E339-6184-4799-ADB1-C32168FCBC55}" type="presOf" srcId="{07D895FF-156A-4B36-BFC1-CC7CF7ECD5B6}" destId="{977B9C04-1426-49A1-9B3A-916D24DBDBC8}" srcOrd="0" destOrd="0" presId="urn:microsoft.com/office/officeart/2005/8/layout/hierarchy3"/>
    <dgm:cxn modelId="{3052373B-1049-4518-BF9B-AA1A208BFE4E}" type="presOf" srcId="{1AD89ED4-4E49-47A5-B79B-61933313E472}" destId="{EC9D3578-A9DD-466A-A3D7-1E734DE2689E}" srcOrd="0" destOrd="0" presId="urn:microsoft.com/office/officeart/2005/8/layout/hierarchy3"/>
    <dgm:cxn modelId="{7BF5B83C-6243-4C86-8306-726BD2FC39AB}" type="presOf" srcId="{ED88C998-0B22-4BF4-88E6-DDE9B2195618}" destId="{362FD6BE-0782-4B3C-9FFD-6EB77F159928}" srcOrd="0" destOrd="0" presId="urn:microsoft.com/office/officeart/2005/8/layout/hierarchy3"/>
    <dgm:cxn modelId="{2571CF3D-F282-4272-AFEE-CB4278CA976A}" type="presOf" srcId="{AE874E9F-F58E-463F-9DCF-858A7F5774E8}" destId="{9056901A-F555-4B2B-BB1C-109C688E5667}" srcOrd="0" destOrd="0" presId="urn:microsoft.com/office/officeart/2005/8/layout/hierarchy3"/>
    <dgm:cxn modelId="{284A1F5B-397F-4249-B3A2-4A0E518E6D7E}" srcId="{21A83C78-A221-4B4B-A047-CC729EE2F909}" destId="{AE874E9F-F58E-463F-9DCF-858A7F5774E8}" srcOrd="2" destOrd="0" parTransId="{0BE69E5B-86B0-409E-B50C-82D5FCAD2643}" sibTransId="{3EED7FE2-A8C9-4D62-BD30-4480C4E25D72}"/>
    <dgm:cxn modelId="{4D78BD5E-D1C2-41A8-83D8-89478B6D3692}" type="presOf" srcId="{55A61E0D-38A7-4E9A-AD2D-9F1C3CAF76A9}" destId="{A58F57E4-1870-4156-A149-BFAEE64572B2}" srcOrd="0" destOrd="0" presId="urn:microsoft.com/office/officeart/2005/8/layout/hierarchy3"/>
    <dgm:cxn modelId="{E46CDB48-7D33-40F0-8EBF-88EEB56A2F49}" type="presOf" srcId="{63735D09-360D-453A-8D8A-04F61554D3FC}" destId="{E07BA90F-91E0-42D1-A536-77E85213CD72}" srcOrd="1" destOrd="0" presId="urn:microsoft.com/office/officeart/2005/8/layout/hierarchy3"/>
    <dgm:cxn modelId="{7140A369-2028-4DBC-B13B-6B5D2553EF67}" type="presOf" srcId="{3817947E-5F89-43EC-B482-D8B31DA45B07}" destId="{F17DB977-91B3-418A-BBFC-454CD63E26D8}" srcOrd="0" destOrd="0" presId="urn:microsoft.com/office/officeart/2005/8/layout/hierarchy3"/>
    <dgm:cxn modelId="{8AE5B04A-4633-4C82-AC9E-AD8CACCAF725}" type="presOf" srcId="{63735D09-360D-453A-8D8A-04F61554D3FC}" destId="{05E25675-CCD7-4D6D-BDD3-6A71FC3BAB86}" srcOrd="0" destOrd="0" presId="urn:microsoft.com/office/officeart/2005/8/layout/hierarchy3"/>
    <dgm:cxn modelId="{857F814B-9555-4BE0-BE9E-6F5A82DF9EA8}" type="presOf" srcId="{CBA3BE15-368F-4B2E-A45A-536A533ACEF5}" destId="{8349C90E-76BD-40EA-84FF-0B2C6BFA861F}" srcOrd="0" destOrd="0" presId="urn:microsoft.com/office/officeart/2005/8/layout/hierarchy3"/>
    <dgm:cxn modelId="{7E15716D-515A-4DE2-9C98-0569E1F74CDD}" type="presOf" srcId="{BA9AD7ED-F2B3-4E5F-9878-D33C2BE10718}" destId="{2D3AAFC3-4C78-4260-925F-B2EBA28D0172}" srcOrd="0" destOrd="0" presId="urn:microsoft.com/office/officeart/2005/8/layout/hierarchy3"/>
    <dgm:cxn modelId="{AB64A457-7157-4C49-9DB5-197936DAC47C}" type="presOf" srcId="{21A83C78-A221-4B4B-A047-CC729EE2F909}" destId="{808939E9-040D-4099-BEA9-734B89D0F164}" srcOrd="1" destOrd="0" presId="urn:microsoft.com/office/officeart/2005/8/layout/hierarchy3"/>
    <dgm:cxn modelId="{C25A8059-E8F3-4B9D-A5F5-6EB75BD0B037}" srcId="{21A83C78-A221-4B4B-A047-CC729EE2F909}" destId="{8ED118D2-4218-4933-838D-E932E34F64EC}" srcOrd="0" destOrd="0" parTransId="{3817947E-5F89-43EC-B482-D8B31DA45B07}" sibTransId="{BAEDB9C6-4B17-4386-A34F-4A5B045C4769}"/>
    <dgm:cxn modelId="{53C01280-D938-431B-826C-AD96F61EFCE3}" type="presOf" srcId="{21A83C78-A221-4B4B-A047-CC729EE2F909}" destId="{D351AAE4-705F-499E-9462-935CBAF7697C}" srcOrd="0" destOrd="0" presId="urn:microsoft.com/office/officeart/2005/8/layout/hierarchy3"/>
    <dgm:cxn modelId="{8FA49490-775D-4903-8E73-1687B1445E1A}" type="presOf" srcId="{05B7405D-A1B0-4AD2-AA26-47C23910FE16}" destId="{E01AEAA2-4680-4ED6-9373-D1E195478C70}" srcOrd="0" destOrd="0" presId="urn:microsoft.com/office/officeart/2005/8/layout/hierarchy3"/>
    <dgm:cxn modelId="{24044C95-D34D-447C-8B05-3FECA0B8374F}" srcId="{21A83C78-A221-4B4B-A047-CC729EE2F909}" destId="{05B7405D-A1B0-4AD2-AA26-47C23910FE16}" srcOrd="3" destOrd="0" parTransId="{1AD89ED4-4E49-47A5-B79B-61933313E472}" sibTransId="{9D1173D1-674C-42D8-AD94-4257533443CE}"/>
    <dgm:cxn modelId="{29DE439F-CDA5-492E-980A-A63013F1E7E8}" srcId="{21A83C78-A221-4B4B-A047-CC729EE2F909}" destId="{CBF11250-DA50-40E4-960D-A8B55CCDADE5}" srcOrd="1" destOrd="0" parTransId="{CBA3BE15-368F-4B2E-A45A-536A533ACEF5}" sibTransId="{C8739C22-9551-4A48-9445-EE4E7E155996}"/>
    <dgm:cxn modelId="{70D6CEA7-BEF8-42C6-832E-D17D53830253}" srcId="{63735D09-360D-453A-8D8A-04F61554D3FC}" destId="{BA9AD7ED-F2B3-4E5F-9878-D33C2BE10718}" srcOrd="1" destOrd="0" parTransId="{18037020-23C2-4649-A2BC-D3310BFAA2B7}" sibTransId="{6426F988-40C2-4515-98B6-28E8C58E8525}"/>
    <dgm:cxn modelId="{DA0572B2-6724-43D3-9B1F-852D96BABA13}" srcId="{323B2FBD-3095-4D4D-BAE1-22E1284D745C}" destId="{21A83C78-A221-4B4B-A047-CC729EE2F909}" srcOrd="1" destOrd="0" parTransId="{A04153F6-7767-451B-A7E5-67AA1C6DF5EC}" sibTransId="{56454DAA-0F4E-473C-AC1B-E6763DCDA655}"/>
    <dgm:cxn modelId="{7ADB84B3-C84B-47FE-A0F8-8A40728CFFDE}" type="presOf" srcId="{575B91A9-ED84-42FD-B23C-4065CCA547A0}" destId="{8786D0ED-6EB7-40D8-B5D6-077F32C885FA}" srcOrd="0" destOrd="0" presId="urn:microsoft.com/office/officeart/2005/8/layout/hierarchy3"/>
    <dgm:cxn modelId="{AB5E34BD-0821-42A9-B6DC-4EB0703562D2}" type="presOf" srcId="{0BE69E5B-86B0-409E-B50C-82D5FCAD2643}" destId="{C6890DC5-2D1A-4246-8851-AFF462466B5D}" srcOrd="0" destOrd="0" presId="urn:microsoft.com/office/officeart/2005/8/layout/hierarchy3"/>
    <dgm:cxn modelId="{3A686EDD-FBB6-4A05-85D1-C0CC14F54A30}" type="presOf" srcId="{18037020-23C2-4649-A2BC-D3310BFAA2B7}" destId="{EFBFFD2F-3925-454D-A17E-F3A48ABD6458}" srcOrd="0" destOrd="0" presId="urn:microsoft.com/office/officeart/2005/8/layout/hierarchy3"/>
    <dgm:cxn modelId="{8A740FEE-5A78-4782-A72B-687190B9EE38}" type="presOf" srcId="{CBF11250-DA50-40E4-960D-A8B55CCDADE5}" destId="{448A31F0-EDC8-4C16-B483-0A4DC57695DE}" srcOrd="0" destOrd="0" presId="urn:microsoft.com/office/officeart/2005/8/layout/hierarchy3"/>
    <dgm:cxn modelId="{D780EBF7-C7AD-4889-9969-69E793439B0C}" srcId="{323B2FBD-3095-4D4D-BAE1-22E1284D745C}" destId="{63735D09-360D-453A-8D8A-04F61554D3FC}" srcOrd="0" destOrd="0" parTransId="{95B964B2-B753-41B3-834E-D4ED1D9FE22E}" sibTransId="{50C7484D-7662-4012-BDBD-330B03F58370}"/>
    <dgm:cxn modelId="{79D5C6E6-2373-4DFF-8516-86911B57069D}" type="presParOf" srcId="{3339433D-1096-4EC1-9879-A9D1E5988C7B}" destId="{C13A39B4-92ED-4C8E-9A02-274118E9A308}" srcOrd="0" destOrd="0" presId="urn:microsoft.com/office/officeart/2005/8/layout/hierarchy3"/>
    <dgm:cxn modelId="{C5072881-1C91-4D58-9DD2-C82ECA3EEF53}" type="presParOf" srcId="{C13A39B4-92ED-4C8E-9A02-274118E9A308}" destId="{F6100883-F6AB-4464-8CF8-BCE68EE8C547}" srcOrd="0" destOrd="0" presId="urn:microsoft.com/office/officeart/2005/8/layout/hierarchy3"/>
    <dgm:cxn modelId="{BD8BC478-345B-47BE-BB9B-18E3F2A96EB4}" type="presParOf" srcId="{F6100883-F6AB-4464-8CF8-BCE68EE8C547}" destId="{05E25675-CCD7-4D6D-BDD3-6A71FC3BAB86}" srcOrd="0" destOrd="0" presId="urn:microsoft.com/office/officeart/2005/8/layout/hierarchy3"/>
    <dgm:cxn modelId="{2C8742C3-C615-4C84-AAA1-A7C1C9BBADD7}" type="presParOf" srcId="{F6100883-F6AB-4464-8CF8-BCE68EE8C547}" destId="{E07BA90F-91E0-42D1-A536-77E85213CD72}" srcOrd="1" destOrd="0" presId="urn:microsoft.com/office/officeart/2005/8/layout/hierarchy3"/>
    <dgm:cxn modelId="{1A969D17-5A67-45F6-B69A-6FE9A1058F05}" type="presParOf" srcId="{C13A39B4-92ED-4C8E-9A02-274118E9A308}" destId="{DCC97C94-16DB-459E-92AE-92F795618B73}" srcOrd="1" destOrd="0" presId="urn:microsoft.com/office/officeart/2005/8/layout/hierarchy3"/>
    <dgm:cxn modelId="{0CBFBFE0-5718-43F3-8C9E-460B7A9DF919}" type="presParOf" srcId="{DCC97C94-16DB-459E-92AE-92F795618B73}" destId="{977B9C04-1426-49A1-9B3A-916D24DBDBC8}" srcOrd="0" destOrd="0" presId="urn:microsoft.com/office/officeart/2005/8/layout/hierarchy3"/>
    <dgm:cxn modelId="{E3E28308-C248-4C5E-B1D4-68AC930FCF8C}" type="presParOf" srcId="{DCC97C94-16DB-459E-92AE-92F795618B73}" destId="{A58F57E4-1870-4156-A149-BFAEE64572B2}" srcOrd="1" destOrd="0" presId="urn:microsoft.com/office/officeart/2005/8/layout/hierarchy3"/>
    <dgm:cxn modelId="{2B3EE3A2-B986-48D5-A125-D916D6F8D85C}" type="presParOf" srcId="{DCC97C94-16DB-459E-92AE-92F795618B73}" destId="{EFBFFD2F-3925-454D-A17E-F3A48ABD6458}" srcOrd="2" destOrd="0" presId="urn:microsoft.com/office/officeart/2005/8/layout/hierarchy3"/>
    <dgm:cxn modelId="{51F7A002-1F9E-4031-9F6E-9E4E0EEF5882}" type="presParOf" srcId="{DCC97C94-16DB-459E-92AE-92F795618B73}" destId="{2D3AAFC3-4C78-4260-925F-B2EBA28D0172}" srcOrd="3" destOrd="0" presId="urn:microsoft.com/office/officeart/2005/8/layout/hierarchy3"/>
    <dgm:cxn modelId="{36ED2F72-7426-4655-963D-4B070EF74BC7}" type="presParOf" srcId="{3339433D-1096-4EC1-9879-A9D1E5988C7B}" destId="{4D2282C2-D475-46AD-937F-FA0F55235D07}" srcOrd="1" destOrd="0" presId="urn:microsoft.com/office/officeart/2005/8/layout/hierarchy3"/>
    <dgm:cxn modelId="{7B5FB359-CBAD-4F62-A50D-93E6657873B1}" type="presParOf" srcId="{4D2282C2-D475-46AD-937F-FA0F55235D07}" destId="{840B2F4C-2557-4EDD-877A-38F3D2790F9A}" srcOrd="0" destOrd="0" presId="urn:microsoft.com/office/officeart/2005/8/layout/hierarchy3"/>
    <dgm:cxn modelId="{90D0A065-8D3D-49C0-A158-0FC2BBC5098C}" type="presParOf" srcId="{840B2F4C-2557-4EDD-877A-38F3D2790F9A}" destId="{D351AAE4-705F-499E-9462-935CBAF7697C}" srcOrd="0" destOrd="0" presId="urn:microsoft.com/office/officeart/2005/8/layout/hierarchy3"/>
    <dgm:cxn modelId="{94036693-6BC9-404A-A4E6-DA34CEB62FB2}" type="presParOf" srcId="{840B2F4C-2557-4EDD-877A-38F3D2790F9A}" destId="{808939E9-040D-4099-BEA9-734B89D0F164}" srcOrd="1" destOrd="0" presId="urn:microsoft.com/office/officeart/2005/8/layout/hierarchy3"/>
    <dgm:cxn modelId="{B62BD573-77B7-4ED4-83B8-16E07FBDD3C1}" type="presParOf" srcId="{4D2282C2-D475-46AD-937F-FA0F55235D07}" destId="{2BB60CF1-3A1B-4B4F-8EBC-465F0613FB5E}" srcOrd="1" destOrd="0" presId="urn:microsoft.com/office/officeart/2005/8/layout/hierarchy3"/>
    <dgm:cxn modelId="{D12848B4-5740-4CD7-85A9-0D990807ABB8}" type="presParOf" srcId="{2BB60CF1-3A1B-4B4F-8EBC-465F0613FB5E}" destId="{F17DB977-91B3-418A-BBFC-454CD63E26D8}" srcOrd="0" destOrd="0" presId="urn:microsoft.com/office/officeart/2005/8/layout/hierarchy3"/>
    <dgm:cxn modelId="{1CD8C5AC-0422-436A-80DC-60D2D1B67383}" type="presParOf" srcId="{2BB60CF1-3A1B-4B4F-8EBC-465F0613FB5E}" destId="{8B094668-2B5A-4956-BC49-D615BBB374E4}" srcOrd="1" destOrd="0" presId="urn:microsoft.com/office/officeart/2005/8/layout/hierarchy3"/>
    <dgm:cxn modelId="{C7D6B126-13CF-4F4D-8ACE-8EE83E3AE9C5}" type="presParOf" srcId="{2BB60CF1-3A1B-4B4F-8EBC-465F0613FB5E}" destId="{8349C90E-76BD-40EA-84FF-0B2C6BFA861F}" srcOrd="2" destOrd="0" presId="urn:microsoft.com/office/officeart/2005/8/layout/hierarchy3"/>
    <dgm:cxn modelId="{66F89756-DF6F-4863-A2E0-0D635BA96378}" type="presParOf" srcId="{2BB60CF1-3A1B-4B4F-8EBC-465F0613FB5E}" destId="{448A31F0-EDC8-4C16-B483-0A4DC57695DE}" srcOrd="3" destOrd="0" presId="urn:microsoft.com/office/officeart/2005/8/layout/hierarchy3"/>
    <dgm:cxn modelId="{A8D4705C-B784-4201-A186-72C0471441DE}" type="presParOf" srcId="{2BB60CF1-3A1B-4B4F-8EBC-465F0613FB5E}" destId="{C6890DC5-2D1A-4246-8851-AFF462466B5D}" srcOrd="4" destOrd="0" presId="urn:microsoft.com/office/officeart/2005/8/layout/hierarchy3"/>
    <dgm:cxn modelId="{0C4ACC04-46F5-4CDA-A7B5-6B673A80EEE5}" type="presParOf" srcId="{2BB60CF1-3A1B-4B4F-8EBC-465F0613FB5E}" destId="{9056901A-F555-4B2B-BB1C-109C688E5667}" srcOrd="5" destOrd="0" presId="urn:microsoft.com/office/officeart/2005/8/layout/hierarchy3"/>
    <dgm:cxn modelId="{439D4F95-D404-474C-B1B9-C12B94F25F7A}" type="presParOf" srcId="{2BB60CF1-3A1B-4B4F-8EBC-465F0613FB5E}" destId="{EC9D3578-A9DD-466A-A3D7-1E734DE2689E}" srcOrd="6" destOrd="0" presId="urn:microsoft.com/office/officeart/2005/8/layout/hierarchy3"/>
    <dgm:cxn modelId="{BE6793A1-77A7-4268-8B05-BD6173417ECF}" type="presParOf" srcId="{2BB60CF1-3A1B-4B4F-8EBC-465F0613FB5E}" destId="{E01AEAA2-4680-4ED6-9373-D1E195478C70}" srcOrd="7" destOrd="0" presId="urn:microsoft.com/office/officeart/2005/8/layout/hierarchy3"/>
    <dgm:cxn modelId="{43319C44-C615-4887-BED2-891B8767BDDF}" type="presParOf" srcId="{2BB60CF1-3A1B-4B4F-8EBC-465F0613FB5E}" destId="{8786D0ED-6EB7-40D8-B5D6-077F32C885FA}" srcOrd="8" destOrd="0" presId="urn:microsoft.com/office/officeart/2005/8/layout/hierarchy3"/>
    <dgm:cxn modelId="{6844D73A-AB6C-4F23-BA2D-DD9D7B249308}" type="presParOf" srcId="{2BB60CF1-3A1B-4B4F-8EBC-465F0613FB5E}" destId="{362FD6BE-0782-4B3C-9FFD-6EB77F15992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11A6A-F58D-46A9-ADDC-6D8EFB1A9286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 </a:t>
          </a:r>
          <a:r>
            <a:rPr lang="en-GB" sz="1200" kern="1200" dirty="0"/>
            <a:t>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065ACA0E-3A9B-459D-A6B5-5DA980B813C6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C99827D6-ED37-4DF5-9582-FB88619F13E4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3440087" y="0"/>
          <a:ext cx="1587323" cy="500329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Mennyis</a:t>
          </a:r>
          <a:r>
            <a:rPr lang="hu-HU" sz="1400" kern="1200" dirty="0"/>
            <a:t>é</a:t>
          </a:r>
          <a:r>
            <a:rPr lang="en-GB" sz="1400" kern="1200" dirty="0"/>
            <a:t>g ( kg)</a:t>
          </a:r>
        </a:p>
      </dsp:txBody>
      <dsp:txXfrm rot="10800000">
        <a:off x="3565169" y="0"/>
        <a:ext cx="1462241" cy="500329"/>
      </dsp:txXfrm>
    </dsp:sp>
    <dsp:sp modelId="{00339787-A64B-4A5B-9ECB-5B00E51A5A09}">
      <dsp:nvSpPr>
        <dsp:cNvPr id="0" name=""/>
        <dsp:cNvSpPr/>
      </dsp:nvSpPr>
      <dsp:spPr>
        <a:xfrm>
          <a:off x="2960745" y="613183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3440087" y="648806"/>
          <a:ext cx="1587323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65169" y="648806"/>
        <a:ext cx="1462241" cy="500329"/>
      </dsp:txXfrm>
    </dsp:sp>
    <dsp:sp modelId="{4F511860-8B08-4071-8E31-7C43E3B3F9CF}">
      <dsp:nvSpPr>
        <dsp:cNvPr id="0" name=""/>
        <dsp:cNvSpPr/>
      </dsp:nvSpPr>
      <dsp:spPr>
        <a:xfrm>
          <a:off x="2950368" y="650617"/>
          <a:ext cx="500329" cy="5003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1335290" y="0"/>
          <a:ext cx="1576392" cy="500329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Á</a:t>
          </a:r>
          <a:r>
            <a:rPr lang="en-GB" sz="1400" kern="1200" dirty="0"/>
            <a:t>r</a:t>
          </a:r>
        </a:p>
      </dsp:txBody>
      <dsp:txXfrm rot="10800000">
        <a:off x="1335290" y="0"/>
        <a:ext cx="1451310" cy="500329"/>
      </dsp:txXfrm>
    </dsp:sp>
    <dsp:sp modelId="{A77EA315-E870-461F-907C-40D515595685}">
      <dsp:nvSpPr>
        <dsp:cNvPr id="0" name=""/>
        <dsp:cNvSpPr/>
      </dsp:nvSpPr>
      <dsp:spPr>
        <a:xfrm>
          <a:off x="2937861" y="1297421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1346481" y="590700"/>
          <a:ext cx="1590990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1346481" y="590700"/>
        <a:ext cx="1465908" cy="500329"/>
      </dsp:txXfrm>
    </dsp:sp>
    <dsp:sp modelId="{00468B3D-57B3-415F-B3FA-C84CA5E4A633}">
      <dsp:nvSpPr>
        <dsp:cNvPr id="0" name=""/>
        <dsp:cNvSpPr/>
      </dsp:nvSpPr>
      <dsp:spPr>
        <a:xfrm>
          <a:off x="2949451" y="1949979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1335498" y="1262100"/>
          <a:ext cx="1590783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1335498" y="1262100"/>
        <a:ext cx="1465701" cy="500329"/>
      </dsp:txXfrm>
    </dsp:sp>
    <dsp:sp modelId="{1BC8E878-BFDB-4CE9-88DE-B4FC0A7B9347}">
      <dsp:nvSpPr>
        <dsp:cNvPr id="0" name=""/>
        <dsp:cNvSpPr/>
      </dsp:nvSpPr>
      <dsp:spPr>
        <a:xfrm>
          <a:off x="2949503" y="2599660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1332921" y="1944363"/>
          <a:ext cx="1594311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1332921" y="1944363"/>
        <a:ext cx="1469229" cy="500329"/>
      </dsp:txXfrm>
    </dsp:sp>
    <dsp:sp modelId="{A3B6EB1B-F92B-4200-B49D-BBE80F40A2C6}">
      <dsp:nvSpPr>
        <dsp:cNvPr id="0" name=""/>
        <dsp:cNvSpPr/>
      </dsp:nvSpPr>
      <dsp:spPr>
        <a:xfrm>
          <a:off x="2948621" y="3249342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1327749" y="2617760"/>
          <a:ext cx="1581097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1327749" y="2617760"/>
        <a:ext cx="1456015" cy="500329"/>
      </dsp:txXfrm>
    </dsp:sp>
    <dsp:sp modelId="{84080F92-9871-4225-A29F-88711A569355}">
      <dsp:nvSpPr>
        <dsp:cNvPr id="0" name=""/>
        <dsp:cNvSpPr/>
      </dsp:nvSpPr>
      <dsp:spPr>
        <a:xfrm>
          <a:off x="2951925" y="3899023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1316922" y="3249344"/>
          <a:ext cx="1600884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1316922" y="3249344"/>
        <a:ext cx="1475802" cy="500329"/>
      </dsp:txXfrm>
    </dsp:sp>
    <dsp:sp modelId="{0B9DBFCB-55C5-4D8B-B7AC-905C5C7843D4}">
      <dsp:nvSpPr>
        <dsp:cNvPr id="0" name=""/>
        <dsp:cNvSpPr/>
      </dsp:nvSpPr>
      <dsp:spPr>
        <a:xfrm>
          <a:off x="2962543" y="3931268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1325259" y="3930571"/>
          <a:ext cx="1581097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1325259" y="3930571"/>
        <a:ext cx="1456015" cy="500329"/>
      </dsp:txXfrm>
    </dsp:sp>
    <dsp:sp modelId="{0FDD14BA-67BF-4C55-B1E7-FC5A0B4B1524}">
      <dsp:nvSpPr>
        <dsp:cNvPr id="0" name=""/>
        <dsp:cNvSpPr/>
      </dsp:nvSpPr>
      <dsp:spPr>
        <a:xfrm>
          <a:off x="2951925" y="3911629"/>
          <a:ext cx="500329" cy="5003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3482360" y="3249342"/>
          <a:ext cx="1587323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607442" y="3249342"/>
        <a:ext cx="1462241" cy="500329"/>
      </dsp:txXfrm>
    </dsp:sp>
    <dsp:sp modelId="{A270D875-858D-447D-95CB-08111B3A2F98}">
      <dsp:nvSpPr>
        <dsp:cNvPr id="0" name=""/>
        <dsp:cNvSpPr/>
      </dsp:nvSpPr>
      <dsp:spPr>
        <a:xfrm>
          <a:off x="2950368" y="3249342"/>
          <a:ext cx="500329" cy="5003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3502095" y="3905737"/>
          <a:ext cx="1568020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- 0+</a:t>
          </a:r>
        </a:p>
      </dsp:txBody>
      <dsp:txXfrm rot="10800000">
        <a:off x="3627177" y="3905737"/>
        <a:ext cx="1442938" cy="500329"/>
      </dsp:txXfrm>
    </dsp:sp>
    <dsp:sp modelId="{BA5EEBE5-F7AB-4AE6-94FD-9F4A1DFDDD7D}">
      <dsp:nvSpPr>
        <dsp:cNvPr id="0" name=""/>
        <dsp:cNvSpPr/>
      </dsp:nvSpPr>
      <dsp:spPr>
        <a:xfrm>
          <a:off x="2934440" y="3249340"/>
          <a:ext cx="500329" cy="5003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3440087" y="2602809"/>
          <a:ext cx="1587323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65169" y="2602809"/>
        <a:ext cx="1462241" cy="500329"/>
      </dsp:txXfrm>
    </dsp:sp>
    <dsp:sp modelId="{EBE98AB2-957F-4FB9-AE43-963B380D9848}">
      <dsp:nvSpPr>
        <dsp:cNvPr id="0" name=""/>
        <dsp:cNvSpPr/>
      </dsp:nvSpPr>
      <dsp:spPr>
        <a:xfrm>
          <a:off x="2928669" y="1707"/>
          <a:ext cx="500329" cy="5003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3440087" y="1929875"/>
          <a:ext cx="1587323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65169" y="1929875"/>
        <a:ext cx="1462241" cy="500329"/>
      </dsp:txXfrm>
    </dsp:sp>
    <dsp:sp modelId="{1AB22519-7F0F-47D7-A7EE-43EE8E893F0D}">
      <dsp:nvSpPr>
        <dsp:cNvPr id="0" name=""/>
        <dsp:cNvSpPr/>
      </dsp:nvSpPr>
      <dsp:spPr>
        <a:xfrm>
          <a:off x="2951138" y="1945685"/>
          <a:ext cx="500329" cy="500329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3430540" y="1316295"/>
          <a:ext cx="1587323" cy="50032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31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55622" y="1316295"/>
        <a:ext cx="1462241" cy="500329"/>
      </dsp:txXfrm>
    </dsp:sp>
    <dsp:sp modelId="{2230C6F0-B342-4AC8-8F6D-F1D52CB14CBA}">
      <dsp:nvSpPr>
        <dsp:cNvPr id="0" name=""/>
        <dsp:cNvSpPr/>
      </dsp:nvSpPr>
      <dsp:spPr>
        <a:xfrm rot="498764">
          <a:off x="2941877" y="2615900"/>
          <a:ext cx="500329" cy="50032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531248" y="0"/>
          <a:ext cx="1743420" cy="48767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Hirdet</a:t>
          </a:r>
          <a:r>
            <a:rPr lang="hu-HU" sz="1800" kern="1200" dirty="0"/>
            <a:t>é</a:t>
          </a:r>
          <a:r>
            <a:rPr lang="en-GB" sz="1800" kern="1200" dirty="0"/>
            <a:t>s </a:t>
          </a:r>
          <a:r>
            <a:rPr lang="en-GB" sz="1800" kern="1200" dirty="0" err="1"/>
            <a:t>felad</a:t>
          </a:r>
          <a:r>
            <a:rPr lang="hu-HU" sz="1800" kern="1200" dirty="0"/>
            <a:t>á</a:t>
          </a:r>
          <a:r>
            <a:rPr lang="en-GB" sz="1800" kern="1200" dirty="0" err="1"/>
            <a:t>sa</a:t>
          </a:r>
          <a:endParaRPr lang="en-GB" sz="1800" kern="1200" dirty="0"/>
        </a:p>
      </dsp:txBody>
      <dsp:txXfrm>
        <a:off x="545531" y="14283"/>
        <a:ext cx="1714854" cy="4591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ABB8A-EF3A-4EDD-9372-C6CBE40F1FCA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 </a:t>
          </a:r>
          <a:r>
            <a:rPr lang="en-GB" sz="1200" kern="1200" dirty="0"/>
            <a:t>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70A77121-88DE-435D-BCC6-578FB9E7DEF2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07768C17-3981-4AB3-9C2D-0342AE62411E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3489496" y="1841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Mennyis</a:t>
          </a:r>
          <a:r>
            <a:rPr lang="hu-HU" sz="500" kern="1200" dirty="0"/>
            <a:t>é</a:t>
          </a:r>
          <a:r>
            <a:rPr lang="en-GB" sz="500" kern="1200" dirty="0"/>
            <a:t>g ( kg)</a:t>
          </a:r>
        </a:p>
      </dsp:txBody>
      <dsp:txXfrm rot="10800000">
        <a:off x="3614502" y="1841"/>
        <a:ext cx="1486012" cy="500025"/>
      </dsp:txXfrm>
    </dsp:sp>
    <dsp:sp modelId="{00339787-A64B-4A5B-9ECB-5B00E51A5A09}">
      <dsp:nvSpPr>
        <dsp:cNvPr id="0" name=""/>
        <dsp:cNvSpPr/>
      </dsp:nvSpPr>
      <dsp:spPr>
        <a:xfrm>
          <a:off x="3006723" y="61552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3489496" y="651128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651128"/>
        <a:ext cx="1486012" cy="500025"/>
      </dsp:txXfrm>
    </dsp:sp>
    <dsp:sp modelId="{4F511860-8B08-4071-8E31-7C43E3B3F9CF}">
      <dsp:nvSpPr>
        <dsp:cNvPr id="0" name=""/>
        <dsp:cNvSpPr/>
      </dsp:nvSpPr>
      <dsp:spPr>
        <a:xfrm>
          <a:off x="2996352" y="652938"/>
          <a:ext cx="500025" cy="5000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>
          <a:off x="3485757" y="6824"/>
          <a:ext cx="1614318" cy="500025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Kiv</a:t>
          </a:r>
          <a:r>
            <a:rPr lang="hu-HU" sz="1400" kern="1200" dirty="0"/>
            <a:t>á</a:t>
          </a:r>
          <a:r>
            <a:rPr lang="en-GB" sz="1400" kern="1200" dirty="0" err="1"/>
            <a:t>laszt</a:t>
          </a:r>
          <a:r>
            <a:rPr lang="hu-HU" sz="1400" kern="1200" dirty="0"/>
            <a:t>á</a:t>
          </a:r>
          <a:r>
            <a:rPr lang="en-GB" sz="1400" kern="1200" dirty="0"/>
            <a:t>s</a:t>
          </a:r>
        </a:p>
      </dsp:txBody>
      <dsp:txXfrm rot="10800000">
        <a:off x="3610763" y="6824"/>
        <a:ext cx="1489312" cy="500025"/>
      </dsp:txXfrm>
    </dsp:sp>
    <dsp:sp modelId="{A77EA315-E870-461F-907C-40D515595685}">
      <dsp:nvSpPr>
        <dsp:cNvPr id="0" name=""/>
        <dsp:cNvSpPr/>
      </dsp:nvSpPr>
      <dsp:spPr>
        <a:xfrm>
          <a:off x="2980287" y="130222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>
          <a:off x="3490620" y="654881"/>
          <a:ext cx="1610456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</a:t>
          </a:r>
        </a:p>
      </dsp:txBody>
      <dsp:txXfrm rot="10800000">
        <a:off x="3615626" y="654881"/>
        <a:ext cx="1485450" cy="500025"/>
      </dsp:txXfrm>
    </dsp:sp>
    <dsp:sp modelId="{00468B3D-57B3-415F-B3FA-C84CA5E4A633}">
      <dsp:nvSpPr>
        <dsp:cNvPr id="0" name=""/>
        <dsp:cNvSpPr/>
      </dsp:nvSpPr>
      <dsp:spPr>
        <a:xfrm>
          <a:off x="2996493" y="195151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>
          <a:off x="3498660" y="1319083"/>
          <a:ext cx="1599081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23666" y="1319083"/>
        <a:ext cx="1474075" cy="500025"/>
      </dsp:txXfrm>
    </dsp:sp>
    <dsp:sp modelId="{1BC8E878-BFDB-4CE9-88DE-B4FC0A7B9347}">
      <dsp:nvSpPr>
        <dsp:cNvPr id="0" name=""/>
        <dsp:cNvSpPr/>
      </dsp:nvSpPr>
      <dsp:spPr>
        <a:xfrm>
          <a:off x="2999337" y="2600798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>
          <a:off x="3497466" y="1957594"/>
          <a:ext cx="1600766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22472" y="1957594"/>
        <a:ext cx="1475760" cy="500025"/>
      </dsp:txXfrm>
    </dsp:sp>
    <dsp:sp modelId="{A3B6EB1B-F92B-4200-B49D-BBE80F40A2C6}">
      <dsp:nvSpPr>
        <dsp:cNvPr id="0" name=""/>
        <dsp:cNvSpPr/>
      </dsp:nvSpPr>
      <dsp:spPr>
        <a:xfrm>
          <a:off x="2998915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>
          <a:off x="3487548" y="2593485"/>
          <a:ext cx="1599292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2554" y="2593485"/>
        <a:ext cx="1474286" cy="500025"/>
      </dsp:txXfrm>
    </dsp:sp>
    <dsp:sp modelId="{84080F92-9871-4225-A29F-88711A569355}">
      <dsp:nvSpPr>
        <dsp:cNvPr id="0" name=""/>
        <dsp:cNvSpPr/>
      </dsp:nvSpPr>
      <dsp:spPr>
        <a:xfrm>
          <a:off x="2999284" y="389937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>
          <a:off x="3511369" y="3254323"/>
          <a:ext cx="1635033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36375" y="3254323"/>
        <a:ext cx="1510027" cy="500025"/>
      </dsp:txXfrm>
    </dsp:sp>
    <dsp:sp modelId="{0B9DBFCB-55C5-4D8B-B7AC-905C5C7843D4}">
      <dsp:nvSpPr>
        <dsp:cNvPr id="0" name=""/>
        <dsp:cNvSpPr/>
      </dsp:nvSpPr>
      <dsp:spPr>
        <a:xfrm>
          <a:off x="3005905" y="393159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>
          <a:off x="3540492" y="3913970"/>
          <a:ext cx="1604347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65498" y="3913970"/>
        <a:ext cx="1479341" cy="500025"/>
      </dsp:txXfrm>
    </dsp:sp>
    <dsp:sp modelId="{0FDD14BA-67BF-4C55-B1E7-FC5A0B4B1524}">
      <dsp:nvSpPr>
        <dsp:cNvPr id="0" name=""/>
        <dsp:cNvSpPr/>
      </dsp:nvSpPr>
      <dsp:spPr>
        <a:xfrm>
          <a:off x="2998020" y="3911970"/>
          <a:ext cx="500025" cy="5000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3501907" y="3254535"/>
          <a:ext cx="1641563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</a:t>
          </a:r>
        </a:p>
      </dsp:txBody>
      <dsp:txXfrm rot="10800000">
        <a:off x="3626913" y="3254535"/>
        <a:ext cx="1516557" cy="500025"/>
      </dsp:txXfrm>
    </dsp:sp>
    <dsp:sp modelId="{A270D875-858D-447D-95CB-08111B3A2F98}">
      <dsp:nvSpPr>
        <dsp:cNvPr id="0" name=""/>
        <dsp:cNvSpPr/>
      </dsp:nvSpPr>
      <dsp:spPr>
        <a:xfrm>
          <a:off x="2988716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3539579" y="3911797"/>
          <a:ext cx="1606032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</a:t>
          </a:r>
        </a:p>
      </dsp:txBody>
      <dsp:txXfrm rot="10800000">
        <a:off x="3664585" y="3911797"/>
        <a:ext cx="1481026" cy="500025"/>
      </dsp:txXfrm>
    </dsp:sp>
    <dsp:sp modelId="{BA5EEBE5-F7AB-4AE6-94FD-9F4A1DFDDD7D}">
      <dsp:nvSpPr>
        <dsp:cNvPr id="0" name=""/>
        <dsp:cNvSpPr/>
      </dsp:nvSpPr>
      <dsp:spPr>
        <a:xfrm>
          <a:off x="2976858" y="3250084"/>
          <a:ext cx="500025" cy="50002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3489917" y="2588704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</a:t>
          </a:r>
        </a:p>
      </dsp:txBody>
      <dsp:txXfrm rot="10800000">
        <a:off x="3614923" y="2588704"/>
        <a:ext cx="1486012" cy="500025"/>
      </dsp:txXfrm>
    </dsp:sp>
    <dsp:sp modelId="{EBE98AB2-957F-4FB9-AE43-963B380D9848}">
      <dsp:nvSpPr>
        <dsp:cNvPr id="0" name=""/>
        <dsp:cNvSpPr/>
      </dsp:nvSpPr>
      <dsp:spPr>
        <a:xfrm>
          <a:off x="2959456" y="20978"/>
          <a:ext cx="500025" cy="5000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3489496" y="1954280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</a:t>
          </a:r>
        </a:p>
      </dsp:txBody>
      <dsp:txXfrm rot="10800000">
        <a:off x="3614502" y="1954280"/>
        <a:ext cx="1486012" cy="500025"/>
      </dsp:txXfrm>
    </dsp:sp>
    <dsp:sp modelId="{1AB22519-7F0F-47D7-A7EE-43EE8E893F0D}">
      <dsp:nvSpPr>
        <dsp:cNvPr id="0" name=""/>
        <dsp:cNvSpPr/>
      </dsp:nvSpPr>
      <dsp:spPr>
        <a:xfrm>
          <a:off x="2997123" y="1947220"/>
          <a:ext cx="500025" cy="50002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3479806" y="1318212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</a:t>
          </a:r>
        </a:p>
      </dsp:txBody>
      <dsp:txXfrm rot="10800000">
        <a:off x="3604812" y="1318212"/>
        <a:ext cx="1486012" cy="500025"/>
      </dsp:txXfrm>
    </dsp:sp>
    <dsp:sp modelId="{2230C6F0-B342-4AC8-8F6D-F1D52CB14CBA}">
      <dsp:nvSpPr>
        <dsp:cNvPr id="0" name=""/>
        <dsp:cNvSpPr/>
      </dsp:nvSpPr>
      <dsp:spPr>
        <a:xfrm rot="498764">
          <a:off x="2987867" y="2617028"/>
          <a:ext cx="500025" cy="50002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1409119" y="336"/>
          <a:ext cx="1021660" cy="449243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Keres</a:t>
          </a:r>
          <a:r>
            <a:rPr lang="hu-HU" sz="2200" kern="1200" dirty="0"/>
            <a:t>é</a:t>
          </a:r>
          <a:r>
            <a:rPr lang="en-GB" sz="2200" kern="1200" dirty="0"/>
            <a:t>s</a:t>
          </a:r>
        </a:p>
      </dsp:txBody>
      <dsp:txXfrm>
        <a:off x="1422277" y="13494"/>
        <a:ext cx="995344" cy="4229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BF579-BC7A-461B-9C8D-C2655C960D9E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 </a:t>
          </a:r>
          <a:r>
            <a:rPr lang="en-GB" sz="1200" kern="1200" dirty="0"/>
            <a:t>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17B8BE76-69C9-420E-977A-0CE60D425F1A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221B5A3F-B903-45A8-BA7D-EADF317EA537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3427073" y="1444"/>
          <a:ext cx="1581123" cy="500069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Mennyis</a:t>
          </a:r>
          <a:r>
            <a:rPr lang="hu-HU" sz="1400" kern="1200" dirty="0"/>
            <a:t>é</a:t>
          </a:r>
          <a:r>
            <a:rPr lang="en-GB" sz="1400" kern="1200" dirty="0"/>
            <a:t>g         (kg)</a:t>
          </a:r>
        </a:p>
      </dsp:txBody>
      <dsp:txXfrm rot="10800000">
        <a:off x="3552090" y="1444"/>
        <a:ext cx="1456106" cy="500069"/>
      </dsp:txXfrm>
    </dsp:sp>
    <dsp:sp modelId="{00339787-A64B-4A5B-9ECB-5B00E51A5A09}">
      <dsp:nvSpPr>
        <dsp:cNvPr id="0" name=""/>
        <dsp:cNvSpPr/>
      </dsp:nvSpPr>
      <dsp:spPr>
        <a:xfrm>
          <a:off x="2948790" y="615184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3427073" y="650788"/>
          <a:ext cx="1581123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52090" y="650788"/>
        <a:ext cx="1456106" cy="500069"/>
      </dsp:txXfrm>
    </dsp:sp>
    <dsp:sp modelId="{4F511860-8B08-4071-8E31-7C43E3B3F9CF}">
      <dsp:nvSpPr>
        <dsp:cNvPr id="0" name=""/>
        <dsp:cNvSpPr/>
      </dsp:nvSpPr>
      <dsp:spPr>
        <a:xfrm>
          <a:off x="2938419" y="652598"/>
          <a:ext cx="500069" cy="50006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1330498" y="0"/>
          <a:ext cx="1570234" cy="500069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Á</a:t>
          </a:r>
          <a:r>
            <a:rPr lang="en-GB" sz="1400" kern="1200" dirty="0"/>
            <a:t>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 / T</a:t>
          </a:r>
          <a:r>
            <a:rPr lang="hu-HU" sz="1400" kern="1200" dirty="0"/>
            <a:t>á</a:t>
          </a:r>
          <a:r>
            <a:rPr lang="en-GB" sz="1400" kern="1200" dirty="0"/>
            <a:t>vols</a:t>
          </a:r>
          <a:r>
            <a:rPr lang="hu-HU" sz="1400" kern="1200" dirty="0"/>
            <a:t>á</a:t>
          </a:r>
          <a:r>
            <a:rPr lang="en-GB" sz="1400" kern="1200" dirty="0"/>
            <a:t>g</a:t>
          </a:r>
        </a:p>
      </dsp:txBody>
      <dsp:txXfrm rot="10800000">
        <a:off x="1330498" y="0"/>
        <a:ext cx="1445217" cy="500069"/>
      </dsp:txXfrm>
    </dsp:sp>
    <dsp:sp modelId="{A77EA315-E870-461F-907C-40D515595685}">
      <dsp:nvSpPr>
        <dsp:cNvPr id="0" name=""/>
        <dsp:cNvSpPr/>
      </dsp:nvSpPr>
      <dsp:spPr>
        <a:xfrm>
          <a:off x="2941141" y="1301943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1341645" y="592712"/>
          <a:ext cx="1584775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  <a:r>
            <a:rPr lang="en-GB" sz="500" kern="1200" dirty="0"/>
            <a:t>)</a:t>
          </a:r>
        </a:p>
      </dsp:txBody>
      <dsp:txXfrm rot="10800000">
        <a:off x="1341645" y="592712"/>
        <a:ext cx="1459758" cy="500069"/>
      </dsp:txXfrm>
    </dsp:sp>
    <dsp:sp modelId="{00468B3D-57B3-415F-B3FA-C84CA5E4A633}">
      <dsp:nvSpPr>
        <dsp:cNvPr id="0" name=""/>
        <dsp:cNvSpPr/>
      </dsp:nvSpPr>
      <dsp:spPr>
        <a:xfrm>
          <a:off x="2937506" y="1951287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1330705" y="1263765"/>
          <a:ext cx="1584568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1330705" y="1263765"/>
        <a:ext cx="1459551" cy="500069"/>
      </dsp:txXfrm>
    </dsp:sp>
    <dsp:sp modelId="{1BC8E878-BFDB-4CE9-88DE-B4FC0A7B9347}">
      <dsp:nvSpPr>
        <dsp:cNvPr id="0" name=""/>
        <dsp:cNvSpPr/>
      </dsp:nvSpPr>
      <dsp:spPr>
        <a:xfrm>
          <a:off x="2937557" y="2600632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1328138" y="1945674"/>
          <a:ext cx="1588083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1328138" y="1945674"/>
        <a:ext cx="1463066" cy="500069"/>
      </dsp:txXfrm>
    </dsp:sp>
    <dsp:sp modelId="{A3B6EB1B-F92B-4200-B49D-BBE80F40A2C6}">
      <dsp:nvSpPr>
        <dsp:cNvPr id="0" name=""/>
        <dsp:cNvSpPr/>
      </dsp:nvSpPr>
      <dsp:spPr>
        <a:xfrm>
          <a:off x="2936679" y="3249976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1322986" y="2618722"/>
          <a:ext cx="1574920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1322986" y="2618722"/>
        <a:ext cx="1449903" cy="500069"/>
      </dsp:txXfrm>
    </dsp:sp>
    <dsp:sp modelId="{84080F92-9871-4225-A29F-88711A569355}">
      <dsp:nvSpPr>
        <dsp:cNvPr id="0" name=""/>
        <dsp:cNvSpPr/>
      </dsp:nvSpPr>
      <dsp:spPr>
        <a:xfrm>
          <a:off x="2939970" y="3899321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1312201" y="3249979"/>
          <a:ext cx="1594630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1312201" y="3249979"/>
        <a:ext cx="1469613" cy="500069"/>
      </dsp:txXfrm>
    </dsp:sp>
    <dsp:sp modelId="{0B9DBFCB-55C5-4D8B-B7AC-905C5C7843D4}">
      <dsp:nvSpPr>
        <dsp:cNvPr id="0" name=""/>
        <dsp:cNvSpPr/>
      </dsp:nvSpPr>
      <dsp:spPr>
        <a:xfrm>
          <a:off x="2908843" y="3931549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1320505" y="3930853"/>
          <a:ext cx="1574920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X RON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Cim, x (km)</a:t>
          </a:r>
        </a:p>
      </dsp:txBody>
      <dsp:txXfrm rot="10800000">
        <a:off x="1320505" y="3930853"/>
        <a:ext cx="1449903" cy="500069"/>
      </dsp:txXfrm>
    </dsp:sp>
    <dsp:sp modelId="{0FDD14BA-67BF-4C55-B1E7-FC5A0B4B1524}">
      <dsp:nvSpPr>
        <dsp:cNvPr id="0" name=""/>
        <dsp:cNvSpPr/>
      </dsp:nvSpPr>
      <dsp:spPr>
        <a:xfrm>
          <a:off x="2908750" y="1986401"/>
          <a:ext cx="500069" cy="50006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3429761" y="3244060"/>
          <a:ext cx="1581123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54778" y="3244060"/>
        <a:ext cx="1456106" cy="500069"/>
      </dsp:txXfrm>
    </dsp:sp>
    <dsp:sp modelId="{A270D875-858D-447D-95CB-08111B3A2F98}">
      <dsp:nvSpPr>
        <dsp:cNvPr id="0" name=""/>
        <dsp:cNvSpPr/>
      </dsp:nvSpPr>
      <dsp:spPr>
        <a:xfrm>
          <a:off x="2938419" y="3249976"/>
          <a:ext cx="500069" cy="5000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3449005" y="3883904"/>
          <a:ext cx="1561895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- 0+</a:t>
          </a:r>
        </a:p>
      </dsp:txBody>
      <dsp:txXfrm rot="10800000">
        <a:off x="3574022" y="3883904"/>
        <a:ext cx="1436878" cy="500069"/>
      </dsp:txXfrm>
    </dsp:sp>
    <dsp:sp modelId="{BA5EEBE5-F7AB-4AE6-94FD-9F4A1DFDDD7D}">
      <dsp:nvSpPr>
        <dsp:cNvPr id="0" name=""/>
        <dsp:cNvSpPr/>
      </dsp:nvSpPr>
      <dsp:spPr>
        <a:xfrm>
          <a:off x="2922483" y="3249975"/>
          <a:ext cx="500069" cy="500069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3427073" y="2603778"/>
          <a:ext cx="1581123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52090" y="2603778"/>
        <a:ext cx="1456106" cy="500069"/>
      </dsp:txXfrm>
    </dsp:sp>
    <dsp:sp modelId="{EBE98AB2-957F-4FB9-AE43-963B380D9848}">
      <dsp:nvSpPr>
        <dsp:cNvPr id="0" name=""/>
        <dsp:cNvSpPr/>
      </dsp:nvSpPr>
      <dsp:spPr>
        <a:xfrm>
          <a:off x="2958872" y="1338962"/>
          <a:ext cx="500069" cy="50006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3427073" y="1930503"/>
          <a:ext cx="1581123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52090" y="1930503"/>
        <a:ext cx="1456106" cy="500069"/>
      </dsp:txXfrm>
    </dsp:sp>
    <dsp:sp modelId="{1AB22519-7F0F-47D7-A7EE-43EE8E893F0D}">
      <dsp:nvSpPr>
        <dsp:cNvPr id="0" name=""/>
        <dsp:cNvSpPr/>
      </dsp:nvSpPr>
      <dsp:spPr>
        <a:xfrm>
          <a:off x="2932263" y="258"/>
          <a:ext cx="500069" cy="50006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3417563" y="1317931"/>
          <a:ext cx="1581123" cy="50006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517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- 0 +</a:t>
          </a:r>
        </a:p>
      </dsp:txBody>
      <dsp:txXfrm rot="10800000">
        <a:off x="3542580" y="1317931"/>
        <a:ext cx="1456106" cy="500069"/>
      </dsp:txXfrm>
    </dsp:sp>
    <dsp:sp modelId="{2230C6F0-B342-4AC8-8F6D-F1D52CB14CBA}">
      <dsp:nvSpPr>
        <dsp:cNvPr id="0" name=""/>
        <dsp:cNvSpPr/>
      </dsp:nvSpPr>
      <dsp:spPr>
        <a:xfrm rot="498764">
          <a:off x="2929933" y="2616863"/>
          <a:ext cx="500069" cy="50006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</a:t>
          </a:r>
          <a:r>
            <a:rPr lang="en-GB" sz="1200" kern="1200" dirty="0"/>
            <a:t> 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48BAF858-2E17-4296-BD5A-590F98F88F11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16B6C072-8641-4FD5-B354-0B573E308D9C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489525" y="550"/>
          <a:ext cx="1359602" cy="4201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Kos</a:t>
          </a:r>
          <a:r>
            <a:rPr lang="hu-HU" sz="1200" kern="1200" dirty="0"/>
            <a:t>á</a:t>
          </a:r>
          <a:r>
            <a:rPr lang="en-GB" sz="1200" kern="1200" dirty="0" err="1"/>
            <a:t>rba</a:t>
          </a:r>
          <a:r>
            <a:rPr lang="en-GB" sz="1200" kern="1200" dirty="0"/>
            <a:t> </a:t>
          </a:r>
          <a:r>
            <a:rPr lang="en-GB" sz="1200" kern="1200" dirty="0" err="1"/>
            <a:t>tesz</a:t>
          </a:r>
          <a:endParaRPr lang="en-GB" sz="1200" kern="1200" dirty="0"/>
        </a:p>
      </dsp:txBody>
      <dsp:txXfrm>
        <a:off x="501830" y="12855"/>
        <a:ext cx="1334992" cy="395500"/>
      </dsp:txXfrm>
    </dsp:sp>
    <dsp:sp modelId="{DB651B11-98EF-47B3-8765-BAFD5D047750}">
      <dsp:nvSpPr>
        <dsp:cNvPr id="0" name=""/>
        <dsp:cNvSpPr/>
      </dsp:nvSpPr>
      <dsp:spPr>
        <a:xfrm>
          <a:off x="2758439" y="550"/>
          <a:ext cx="1345259" cy="42011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Rendel</a:t>
          </a:r>
          <a:r>
            <a:rPr lang="hu-HU" sz="1200" kern="1200" dirty="0"/>
            <a:t>é</a:t>
          </a:r>
          <a:r>
            <a:rPr lang="en-GB" sz="1200" kern="1200" dirty="0"/>
            <a:t>s/ </a:t>
          </a:r>
          <a:r>
            <a:rPr lang="en-GB" sz="1200" kern="1200" dirty="0" err="1"/>
            <a:t>Kapcsolat</a:t>
          </a:r>
          <a:r>
            <a:rPr lang="hu-HU" sz="1200" kern="1200" dirty="0"/>
            <a:t> </a:t>
          </a:r>
          <a:r>
            <a:rPr lang="en-GB" sz="1200" kern="1200" dirty="0" err="1"/>
            <a:t>felv</a:t>
          </a:r>
          <a:r>
            <a:rPr lang="hu-HU" sz="1200" kern="1200" dirty="0"/>
            <a:t>é</a:t>
          </a:r>
          <a:r>
            <a:rPr lang="en-GB" sz="1200" kern="1200" dirty="0" err="1"/>
            <a:t>tel</a:t>
          </a:r>
          <a:endParaRPr lang="en-GB" sz="1200" kern="1200" dirty="0"/>
        </a:p>
      </dsp:txBody>
      <dsp:txXfrm>
        <a:off x="2770744" y="12855"/>
        <a:ext cx="1320649" cy="3955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0F207-F780-4C13-998B-D9D49AC67DA3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 </a:t>
          </a:r>
          <a:r>
            <a:rPr lang="en-GB" sz="1200" kern="1200" dirty="0"/>
            <a:t>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39A16FEA-7389-45D7-AD19-F0CE05DB4DBC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DB970D01-C3F3-4CC9-B7C7-4A962534579B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2030146" y="1298"/>
          <a:ext cx="915962" cy="468914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Mennyis</a:t>
          </a:r>
          <a:r>
            <a:rPr lang="hu-HU" sz="900" kern="1200" dirty="0"/>
            <a:t>é</a:t>
          </a:r>
          <a:r>
            <a:rPr lang="en-GB" sz="900" kern="1200" dirty="0"/>
            <a:t>g (kg)</a:t>
          </a:r>
        </a:p>
      </dsp:txBody>
      <dsp:txXfrm rot="10800000">
        <a:off x="2147374" y="1298"/>
        <a:ext cx="798734" cy="468914"/>
      </dsp:txXfrm>
    </dsp:sp>
    <dsp:sp modelId="{00339787-A64B-4A5B-9ECB-5B00E51A5A09}">
      <dsp:nvSpPr>
        <dsp:cNvPr id="0" name=""/>
        <dsp:cNvSpPr/>
      </dsp:nvSpPr>
      <dsp:spPr>
        <a:xfrm>
          <a:off x="1667179" y="576802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2030146" y="610187"/>
          <a:ext cx="915962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2147374" y="610187"/>
        <a:ext cx="798734" cy="468914"/>
      </dsp:txXfrm>
    </dsp:sp>
    <dsp:sp modelId="{4F511860-8B08-4071-8E31-7C43E3B3F9CF}">
      <dsp:nvSpPr>
        <dsp:cNvPr id="0" name=""/>
        <dsp:cNvSpPr/>
      </dsp:nvSpPr>
      <dsp:spPr>
        <a:xfrm>
          <a:off x="1657454" y="611885"/>
          <a:ext cx="468914" cy="4689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815577" y="0"/>
          <a:ext cx="909654" cy="468914"/>
        </a:xfrm>
        <a:prstGeom prst="homePlate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0480" rIns="56896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800" kern="1200" dirty="0">
              <a:solidFill>
                <a:schemeClr val="tx1"/>
              </a:solidFill>
            </a:rPr>
            <a:t>Á</a:t>
          </a:r>
          <a:r>
            <a:rPr lang="en-GB" sz="800" kern="1200" dirty="0">
              <a:solidFill>
                <a:schemeClr val="tx1"/>
              </a:solidFill>
            </a:rPr>
            <a:t>r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solidFill>
                <a:schemeClr val="tx1"/>
              </a:solidFill>
            </a:rPr>
            <a:t>Cim / T</a:t>
          </a:r>
          <a:r>
            <a:rPr lang="hu-HU" sz="800" kern="1200" dirty="0">
              <a:solidFill>
                <a:schemeClr val="tx1"/>
              </a:solidFill>
            </a:rPr>
            <a:t>á</a:t>
          </a:r>
          <a:r>
            <a:rPr lang="en-GB" sz="800" kern="1200" dirty="0">
              <a:solidFill>
                <a:schemeClr val="tx1"/>
              </a:solidFill>
            </a:rPr>
            <a:t>vols</a:t>
          </a:r>
          <a:r>
            <a:rPr lang="hu-HU" sz="800" kern="1200" dirty="0">
              <a:solidFill>
                <a:schemeClr val="tx1"/>
              </a:solidFill>
            </a:rPr>
            <a:t>á</a:t>
          </a:r>
          <a:r>
            <a:rPr lang="en-GB" sz="800" kern="1200" dirty="0">
              <a:solidFill>
                <a:schemeClr val="tx1"/>
              </a:solidFill>
            </a:rPr>
            <a:t>g (km)</a:t>
          </a:r>
        </a:p>
      </dsp:txBody>
      <dsp:txXfrm rot="10800000">
        <a:off x="815577" y="0"/>
        <a:ext cx="792426" cy="468914"/>
      </dsp:txXfrm>
    </dsp:sp>
    <dsp:sp modelId="{A77EA315-E870-461F-907C-40D515595685}">
      <dsp:nvSpPr>
        <dsp:cNvPr id="0" name=""/>
        <dsp:cNvSpPr/>
      </dsp:nvSpPr>
      <dsp:spPr>
        <a:xfrm>
          <a:off x="1659031" y="1220774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822034" y="555730"/>
          <a:ext cx="918078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822034" y="555730"/>
        <a:ext cx="800850" cy="468914"/>
      </dsp:txXfrm>
    </dsp:sp>
    <dsp:sp modelId="{00468B3D-57B3-415F-B3FA-C84CA5E4A633}">
      <dsp:nvSpPr>
        <dsp:cNvPr id="0" name=""/>
        <dsp:cNvSpPr/>
      </dsp:nvSpPr>
      <dsp:spPr>
        <a:xfrm>
          <a:off x="1656925" y="1829664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815697" y="1184975"/>
          <a:ext cx="917958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815697" y="1184975"/>
        <a:ext cx="800730" cy="468914"/>
      </dsp:txXfrm>
    </dsp:sp>
    <dsp:sp modelId="{1BC8E878-BFDB-4CE9-88DE-B4FC0A7B9347}">
      <dsp:nvSpPr>
        <dsp:cNvPr id="0" name=""/>
        <dsp:cNvSpPr/>
      </dsp:nvSpPr>
      <dsp:spPr>
        <a:xfrm>
          <a:off x="1656955" y="2438553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814209" y="1824400"/>
          <a:ext cx="919994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814209" y="1824400"/>
        <a:ext cx="802766" cy="468914"/>
      </dsp:txXfrm>
    </dsp:sp>
    <dsp:sp modelId="{A3B6EB1B-F92B-4200-B49D-BBE80F40A2C6}">
      <dsp:nvSpPr>
        <dsp:cNvPr id="0" name=""/>
        <dsp:cNvSpPr/>
      </dsp:nvSpPr>
      <dsp:spPr>
        <a:xfrm>
          <a:off x="1656446" y="3047442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811225" y="2455516"/>
          <a:ext cx="912369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811225" y="2455516"/>
        <a:ext cx="795141" cy="468914"/>
      </dsp:txXfrm>
    </dsp:sp>
    <dsp:sp modelId="{84080F92-9871-4225-A29F-88711A569355}">
      <dsp:nvSpPr>
        <dsp:cNvPr id="0" name=""/>
        <dsp:cNvSpPr/>
      </dsp:nvSpPr>
      <dsp:spPr>
        <a:xfrm>
          <a:off x="1648411" y="3649889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788728" y="3042361"/>
          <a:ext cx="923787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Cim, x (km)</a:t>
          </a:r>
        </a:p>
      </dsp:txBody>
      <dsp:txXfrm rot="10800000">
        <a:off x="788728" y="3042361"/>
        <a:ext cx="806559" cy="468914"/>
      </dsp:txXfrm>
    </dsp:sp>
    <dsp:sp modelId="{0B9DBFCB-55C5-4D8B-B7AC-905C5C7843D4}">
      <dsp:nvSpPr>
        <dsp:cNvPr id="0" name=""/>
        <dsp:cNvSpPr/>
      </dsp:nvSpPr>
      <dsp:spPr>
        <a:xfrm>
          <a:off x="1656703" y="3647890"/>
          <a:ext cx="468914" cy="46891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809788" y="3685899"/>
          <a:ext cx="912369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Ö</a:t>
          </a:r>
          <a:r>
            <a:rPr lang="en-GB" sz="1200" kern="1200" dirty="0" err="1"/>
            <a:t>sszeg</a:t>
          </a:r>
          <a:endParaRPr lang="en-GB" sz="1200" kern="1200" dirty="0"/>
        </a:p>
      </dsp:txBody>
      <dsp:txXfrm rot="10800000">
        <a:off x="809788" y="3685899"/>
        <a:ext cx="795141" cy="468914"/>
      </dsp:txXfrm>
    </dsp:sp>
    <dsp:sp modelId="{0FDD14BA-67BF-4C55-B1E7-FC5A0B4B1524}">
      <dsp:nvSpPr>
        <dsp:cNvPr id="0" name=""/>
        <dsp:cNvSpPr/>
      </dsp:nvSpPr>
      <dsp:spPr>
        <a:xfrm>
          <a:off x="1629078" y="1862589"/>
          <a:ext cx="468914" cy="46891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2054539" y="3047442"/>
          <a:ext cx="915962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2171767" y="3047442"/>
        <a:ext cx="798734" cy="468914"/>
      </dsp:txXfrm>
    </dsp:sp>
    <dsp:sp modelId="{A270D875-858D-447D-95CB-08111B3A2F98}">
      <dsp:nvSpPr>
        <dsp:cNvPr id="0" name=""/>
        <dsp:cNvSpPr/>
      </dsp:nvSpPr>
      <dsp:spPr>
        <a:xfrm>
          <a:off x="1657454" y="3047442"/>
          <a:ext cx="468914" cy="468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2065927" y="3662624"/>
          <a:ext cx="904823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 RON</a:t>
          </a:r>
        </a:p>
      </dsp:txBody>
      <dsp:txXfrm rot="10800000">
        <a:off x="2183155" y="3662624"/>
        <a:ext cx="787595" cy="468914"/>
      </dsp:txXfrm>
    </dsp:sp>
    <dsp:sp modelId="{BA5EEBE5-F7AB-4AE6-94FD-9F4A1DFDDD7D}">
      <dsp:nvSpPr>
        <dsp:cNvPr id="0" name=""/>
        <dsp:cNvSpPr/>
      </dsp:nvSpPr>
      <dsp:spPr>
        <a:xfrm>
          <a:off x="1640788" y="3047441"/>
          <a:ext cx="468914" cy="46891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2030146" y="2441503"/>
          <a:ext cx="915962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2147374" y="2441503"/>
        <a:ext cx="798734" cy="468914"/>
      </dsp:txXfrm>
    </dsp:sp>
    <dsp:sp modelId="{EBE98AB2-957F-4FB9-AE43-963B380D9848}">
      <dsp:nvSpPr>
        <dsp:cNvPr id="0" name=""/>
        <dsp:cNvSpPr/>
      </dsp:nvSpPr>
      <dsp:spPr>
        <a:xfrm>
          <a:off x="1676632" y="1255487"/>
          <a:ext cx="468914" cy="46891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2030146" y="1810821"/>
          <a:ext cx="915962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2147374" y="1810821"/>
        <a:ext cx="798734" cy="468914"/>
      </dsp:txXfrm>
    </dsp:sp>
    <dsp:sp modelId="{1AB22519-7F0F-47D7-A7EE-43EE8E893F0D}">
      <dsp:nvSpPr>
        <dsp:cNvPr id="0" name=""/>
        <dsp:cNvSpPr/>
      </dsp:nvSpPr>
      <dsp:spPr>
        <a:xfrm>
          <a:off x="1671320" y="0"/>
          <a:ext cx="468914" cy="46891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2028709" y="1235766"/>
          <a:ext cx="915962" cy="46891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778" tIns="34290" rIns="64008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x</a:t>
          </a:r>
        </a:p>
      </dsp:txBody>
      <dsp:txXfrm rot="10800000">
        <a:off x="2145937" y="1235766"/>
        <a:ext cx="798734" cy="468914"/>
      </dsp:txXfrm>
    </dsp:sp>
    <dsp:sp modelId="{2230C6F0-B342-4AC8-8F6D-F1D52CB14CBA}">
      <dsp:nvSpPr>
        <dsp:cNvPr id="0" name=""/>
        <dsp:cNvSpPr/>
      </dsp:nvSpPr>
      <dsp:spPr>
        <a:xfrm rot="498764">
          <a:off x="1649496" y="2453772"/>
          <a:ext cx="468914" cy="4689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437187" y="534"/>
          <a:ext cx="2146222" cy="470336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Rendel</a:t>
          </a:r>
          <a:r>
            <a:rPr lang="hu-HU" sz="2200" kern="1200" dirty="0"/>
            <a:t>é</a:t>
          </a:r>
          <a:r>
            <a:rPr lang="en-GB" sz="2200" kern="1200" dirty="0"/>
            <a:t>s lead</a:t>
          </a:r>
          <a:r>
            <a:rPr lang="hu-HU" sz="2200" kern="1200" dirty="0"/>
            <a:t>á</a:t>
          </a:r>
          <a:r>
            <a:rPr lang="en-GB" sz="2200" kern="1200" dirty="0" err="1"/>
            <a:t>sa</a:t>
          </a:r>
          <a:endParaRPr lang="en-GB" sz="2200" kern="1200" dirty="0"/>
        </a:p>
      </dsp:txBody>
      <dsp:txXfrm>
        <a:off x="450963" y="14310"/>
        <a:ext cx="2118670" cy="44278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B2525-65F7-41F1-8819-EC39DEC74D4A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 </a:t>
          </a:r>
          <a:r>
            <a:rPr lang="en-GB" sz="1200" kern="1200" dirty="0"/>
            <a:t>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7F89A72A-3F1F-4A7E-9C5F-A1C31C104311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B1DECAF4-9C56-4C1D-84FE-C79B17103FE5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E8133-12EA-4D54-B5DB-DB290A1E357E}">
      <dsp:nvSpPr>
        <dsp:cNvPr id="0" name=""/>
        <dsp:cNvSpPr/>
      </dsp:nvSpPr>
      <dsp:spPr>
        <a:xfrm>
          <a:off x="1017006" y="993255"/>
          <a:ext cx="1062025" cy="4505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Adatok</a:t>
          </a:r>
          <a:r>
            <a:rPr lang="en-GB" sz="1300" kern="1200" dirty="0"/>
            <a:t> </a:t>
          </a:r>
          <a:r>
            <a:rPr lang="en-GB" sz="1300" kern="1200" dirty="0" err="1"/>
            <a:t>modosit</a:t>
          </a:r>
          <a:r>
            <a:rPr lang="hu-HU" sz="1300" kern="1200" dirty="0"/>
            <a:t>á</a:t>
          </a:r>
          <a:r>
            <a:rPr lang="en-GB" sz="1300" kern="1200" dirty="0" err="1"/>
            <a:t>sa</a:t>
          </a:r>
          <a:endParaRPr lang="en-GB" sz="1300" kern="1200" dirty="0"/>
        </a:p>
      </dsp:txBody>
      <dsp:txXfrm>
        <a:off x="1030203" y="1006452"/>
        <a:ext cx="1035631" cy="424183"/>
      </dsp:txXfrm>
    </dsp:sp>
    <dsp:sp modelId="{F291E7B8-811F-4047-997B-01B898E4B0CB}">
      <dsp:nvSpPr>
        <dsp:cNvPr id="0" name=""/>
        <dsp:cNvSpPr/>
      </dsp:nvSpPr>
      <dsp:spPr>
        <a:xfrm>
          <a:off x="1000247" y="1630798"/>
          <a:ext cx="1089193" cy="44912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Kil</a:t>
          </a:r>
          <a:r>
            <a:rPr lang="hu-HU" sz="1300" kern="1200" dirty="0"/>
            <a:t>é</a:t>
          </a:r>
          <a:r>
            <a:rPr lang="en-GB" sz="1300" kern="1200" dirty="0"/>
            <a:t>p</a:t>
          </a:r>
          <a:r>
            <a:rPr lang="hu-HU" sz="1300" kern="1200" dirty="0"/>
            <a:t>é</a:t>
          </a:r>
          <a:r>
            <a:rPr lang="en-GB" sz="1300" kern="1200" dirty="0"/>
            <a:t>s</a:t>
          </a:r>
        </a:p>
      </dsp:txBody>
      <dsp:txXfrm>
        <a:off x="1013401" y="1643952"/>
        <a:ext cx="1062885" cy="4228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</a:t>
          </a:r>
          <a:r>
            <a:rPr lang="en-GB" sz="1200" kern="1200" dirty="0"/>
            <a:t> 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48BAF858-2E17-4296-BD5A-590F98F88F11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16B6C072-8641-4FD5-B354-0B573E308D9C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97219-C2AF-4840-B589-FAA7D53AD06F}">
      <dsp:nvSpPr>
        <dsp:cNvPr id="0" name=""/>
        <dsp:cNvSpPr/>
      </dsp:nvSpPr>
      <dsp:spPr>
        <a:xfrm flipH="1">
          <a:off x="4022070" y="2232573"/>
          <a:ext cx="977145" cy="4702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Regisztr</a:t>
          </a:r>
          <a:r>
            <a:rPr lang="hu-HU" sz="1400" kern="1200" dirty="0"/>
            <a:t>á</a:t>
          </a:r>
          <a:r>
            <a:rPr lang="en-GB" sz="1400" kern="1200" dirty="0"/>
            <a:t>ci</a:t>
          </a:r>
          <a:r>
            <a:rPr lang="hu-HU" sz="1400" kern="1200" dirty="0"/>
            <a:t>ó</a:t>
          </a:r>
          <a:endParaRPr lang="en-GB" sz="1400" kern="1200" dirty="0"/>
        </a:p>
      </dsp:txBody>
      <dsp:txXfrm>
        <a:off x="4035843" y="2246346"/>
        <a:ext cx="949599" cy="442685"/>
      </dsp:txXfrm>
    </dsp:sp>
    <dsp:sp modelId="{F775A67F-5D9E-4165-A366-533C978EC98C}">
      <dsp:nvSpPr>
        <dsp:cNvPr id="0" name=""/>
        <dsp:cNvSpPr/>
      </dsp:nvSpPr>
      <dsp:spPr>
        <a:xfrm>
          <a:off x="2590264" y="1637902"/>
          <a:ext cx="1529520" cy="1064902"/>
        </a:xfrm>
        <a:custGeom>
          <a:avLst/>
          <a:gdLst/>
          <a:ahLst/>
          <a:cxnLst/>
          <a:rect l="0" t="0" r="0" b="0"/>
          <a:pathLst>
            <a:path>
              <a:moveTo>
                <a:pt x="1529520" y="1064902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74B63-324D-45D1-B1B5-E7AB23DBEE39}">
      <dsp:nvSpPr>
        <dsp:cNvPr id="0" name=""/>
        <dsp:cNvSpPr/>
      </dsp:nvSpPr>
      <dsp:spPr>
        <a:xfrm>
          <a:off x="2590264" y="1383846"/>
          <a:ext cx="2417628" cy="5081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900" kern="1200" dirty="0" err="1"/>
            <a:t>Jelsz</a:t>
          </a:r>
          <a:r>
            <a:rPr lang="hu-HU" sz="2900" kern="1200" dirty="0"/>
            <a:t>ó</a:t>
          </a:r>
          <a:endParaRPr lang="en-GB" sz="2900" kern="1200" dirty="0"/>
        </a:p>
      </dsp:txBody>
      <dsp:txXfrm>
        <a:off x="2605146" y="1398728"/>
        <a:ext cx="2387864" cy="478346"/>
      </dsp:txXfrm>
    </dsp:sp>
    <dsp:sp modelId="{261571E9-69C9-4B3E-A1D7-61818DBCB2EA}">
      <dsp:nvSpPr>
        <dsp:cNvPr id="0" name=""/>
        <dsp:cNvSpPr/>
      </dsp:nvSpPr>
      <dsp:spPr>
        <a:xfrm>
          <a:off x="2595482" y="1075231"/>
          <a:ext cx="1524302" cy="1627573"/>
        </a:xfrm>
        <a:custGeom>
          <a:avLst/>
          <a:gdLst/>
          <a:ahLst/>
          <a:cxnLst/>
          <a:rect l="0" t="0" r="0" b="0"/>
          <a:pathLst>
            <a:path>
              <a:moveTo>
                <a:pt x="1524302" y="1627573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30F4E-CB25-4BA9-8658-49AAFD656732}">
      <dsp:nvSpPr>
        <dsp:cNvPr id="0" name=""/>
        <dsp:cNvSpPr/>
      </dsp:nvSpPr>
      <dsp:spPr>
        <a:xfrm>
          <a:off x="2595482" y="802909"/>
          <a:ext cx="2423373" cy="544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Felhaszn</a:t>
          </a:r>
          <a:r>
            <a:rPr lang="hu-HU" sz="2900" kern="1200" dirty="0"/>
            <a:t>á</a:t>
          </a:r>
          <a:r>
            <a:rPr lang="en-GB" sz="2900" kern="1200" dirty="0"/>
            <a:t>l</a:t>
          </a:r>
          <a:r>
            <a:rPr lang="hu-HU" sz="2900" kern="1200" dirty="0"/>
            <a:t>ó</a:t>
          </a:r>
          <a:r>
            <a:rPr lang="en-GB" sz="2900" kern="1200" dirty="0"/>
            <a:t>n</a:t>
          </a:r>
          <a:r>
            <a:rPr lang="hu-HU" sz="2900" kern="1200" dirty="0"/>
            <a:t>é</a:t>
          </a:r>
          <a:r>
            <a:rPr lang="en-GB" sz="2900" kern="1200" dirty="0"/>
            <a:t>v</a:t>
          </a:r>
        </a:p>
      </dsp:txBody>
      <dsp:txXfrm>
        <a:off x="2611434" y="818861"/>
        <a:ext cx="2391469" cy="512739"/>
      </dsp:txXfrm>
    </dsp:sp>
    <dsp:sp modelId="{34681F62-E900-437A-9136-506AFEDC337E}">
      <dsp:nvSpPr>
        <dsp:cNvPr id="0" name=""/>
        <dsp:cNvSpPr/>
      </dsp:nvSpPr>
      <dsp:spPr>
        <a:xfrm>
          <a:off x="2617839" y="2217134"/>
          <a:ext cx="1028548" cy="48205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Bel</a:t>
          </a:r>
          <a:r>
            <a:rPr lang="hu-HU" sz="1400" kern="1200" dirty="0"/>
            <a:t>é</a:t>
          </a:r>
          <a:r>
            <a:rPr lang="en-GB" sz="1400" kern="1200" dirty="0"/>
            <a:t>p</a:t>
          </a:r>
          <a:r>
            <a:rPr lang="hu-HU" sz="1400" kern="1200" dirty="0"/>
            <a:t>é</a:t>
          </a:r>
          <a:r>
            <a:rPr lang="en-GB" sz="1400" kern="1200" dirty="0"/>
            <a:t>s</a:t>
          </a:r>
        </a:p>
      </dsp:txBody>
      <dsp:txXfrm>
        <a:off x="2631958" y="2231253"/>
        <a:ext cx="1000310" cy="453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5402199" y="442626"/>
          <a:ext cx="985522" cy="3972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Regisztr</a:t>
          </a:r>
          <a:r>
            <a:rPr lang="hu-HU" sz="1200" kern="1200" dirty="0"/>
            <a:t>á</a:t>
          </a:r>
          <a:r>
            <a:rPr lang="en-GB" sz="1200" kern="1200" dirty="0"/>
            <a:t>ci</a:t>
          </a:r>
          <a:r>
            <a:rPr lang="hu-HU" sz="1200" kern="1200" dirty="0"/>
            <a:t>ó </a:t>
          </a:r>
          <a:r>
            <a:rPr lang="en-GB" sz="1200" kern="1200" dirty="0"/>
            <a:t>/ </a:t>
          </a:r>
          <a:r>
            <a:rPr lang="en-GB" sz="1200" kern="1200" dirty="0" err="1"/>
            <a:t>Bejelentkez</a:t>
          </a:r>
          <a:r>
            <a:rPr lang="hu-HU" sz="1200" kern="1200" dirty="0"/>
            <a:t>é</a:t>
          </a:r>
          <a:r>
            <a:rPr lang="en-GB" sz="1200" kern="1200" dirty="0"/>
            <a:t>s</a:t>
          </a:r>
        </a:p>
      </dsp:txBody>
      <dsp:txXfrm>
        <a:off x="5413833" y="454260"/>
        <a:ext cx="962254" cy="373938"/>
      </dsp:txXfrm>
    </dsp:sp>
    <dsp:sp modelId="{48BAF858-2E17-4296-BD5A-590F98F88F11}">
      <dsp:nvSpPr>
        <dsp:cNvPr id="0" name=""/>
        <dsp:cNvSpPr/>
      </dsp:nvSpPr>
      <dsp:spPr>
        <a:xfrm>
          <a:off x="2737326" y="431092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</a:t>
          </a:r>
          <a:r>
            <a:rPr lang="hu-HU" sz="1200" kern="1200" dirty="0"/>
            <a:t>á</a:t>
          </a:r>
          <a:r>
            <a:rPr lang="en-GB" sz="1200" kern="1200" dirty="0"/>
            <a:t>s</a:t>
          </a:r>
          <a:r>
            <a:rPr lang="hu-HU" sz="1200" kern="1200" dirty="0"/>
            <a:t>á</a:t>
          </a:r>
          <a:r>
            <a:rPr lang="en-GB" sz="1200" kern="1200" dirty="0" err="1"/>
            <a:t>rl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2749199" y="442965"/>
        <a:ext cx="988732" cy="381641"/>
      </dsp:txXfrm>
    </dsp:sp>
    <dsp:sp modelId="{16B6C072-8641-4FD5-B354-0B573E308D9C}">
      <dsp:nvSpPr>
        <dsp:cNvPr id="0" name=""/>
        <dsp:cNvSpPr/>
      </dsp:nvSpPr>
      <dsp:spPr>
        <a:xfrm>
          <a:off x="4080525" y="427069"/>
          <a:ext cx="1012478" cy="40538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Elad</a:t>
          </a:r>
          <a:r>
            <a:rPr lang="hu-HU" sz="1200" kern="1200" dirty="0"/>
            <a:t>ó</a:t>
          </a:r>
          <a:r>
            <a:rPr lang="en-GB" sz="1200" kern="1200" dirty="0"/>
            <a:t>k</a:t>
          </a:r>
        </a:p>
      </dsp:txBody>
      <dsp:txXfrm>
        <a:off x="4092398" y="438942"/>
        <a:ext cx="988732" cy="3816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25675-CCD7-4D6D-BDD3-6A71FC3BAB86}">
      <dsp:nvSpPr>
        <dsp:cNvPr id="0" name=""/>
        <dsp:cNvSpPr/>
      </dsp:nvSpPr>
      <dsp:spPr>
        <a:xfrm>
          <a:off x="2694693" y="2919170"/>
          <a:ext cx="249022" cy="151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 dirty="0"/>
        </a:p>
      </dsp:txBody>
      <dsp:txXfrm>
        <a:off x="2699136" y="2923613"/>
        <a:ext cx="240136" cy="142826"/>
      </dsp:txXfrm>
    </dsp:sp>
    <dsp:sp modelId="{977B9C04-1426-49A1-9B3A-916D24DBDBC8}">
      <dsp:nvSpPr>
        <dsp:cNvPr id="0" name=""/>
        <dsp:cNvSpPr/>
      </dsp:nvSpPr>
      <dsp:spPr>
        <a:xfrm>
          <a:off x="1890853" y="350305"/>
          <a:ext cx="828741" cy="2720578"/>
        </a:xfrm>
        <a:custGeom>
          <a:avLst/>
          <a:gdLst/>
          <a:ahLst/>
          <a:cxnLst/>
          <a:rect l="0" t="0" r="0" b="0"/>
          <a:pathLst>
            <a:path>
              <a:moveTo>
                <a:pt x="828741" y="2720578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F57E4-1870-4156-A149-BFAEE64572B2}">
      <dsp:nvSpPr>
        <dsp:cNvPr id="0" name=""/>
        <dsp:cNvSpPr/>
      </dsp:nvSpPr>
      <dsp:spPr>
        <a:xfrm>
          <a:off x="1890853" y="131538"/>
          <a:ext cx="2330526" cy="437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Vezet</a:t>
          </a:r>
          <a:r>
            <a:rPr lang="hu-HU" sz="2100" kern="1200" dirty="0"/>
            <a:t>é</a:t>
          </a:r>
          <a:r>
            <a:rPr lang="en-GB" sz="2100" kern="1200" dirty="0" err="1"/>
            <a:t>kn</a:t>
          </a:r>
          <a:r>
            <a:rPr lang="hu-HU" sz="2100" kern="1200" dirty="0"/>
            <a:t>é</a:t>
          </a:r>
          <a:r>
            <a:rPr lang="en-GB" sz="2100" kern="1200" dirty="0"/>
            <a:t>v</a:t>
          </a:r>
        </a:p>
      </dsp:txBody>
      <dsp:txXfrm>
        <a:off x="1903668" y="144353"/>
        <a:ext cx="2304896" cy="411902"/>
      </dsp:txXfrm>
    </dsp:sp>
    <dsp:sp modelId="{EFBFFD2F-3925-454D-A17E-F3A48ABD6458}">
      <dsp:nvSpPr>
        <dsp:cNvPr id="0" name=""/>
        <dsp:cNvSpPr/>
      </dsp:nvSpPr>
      <dsp:spPr>
        <a:xfrm>
          <a:off x="1891532" y="864460"/>
          <a:ext cx="828062" cy="2206423"/>
        </a:xfrm>
        <a:custGeom>
          <a:avLst/>
          <a:gdLst/>
          <a:ahLst/>
          <a:cxnLst/>
          <a:rect l="0" t="0" r="0" b="0"/>
          <a:pathLst>
            <a:path>
              <a:moveTo>
                <a:pt x="828062" y="2206423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AAFC3-4C78-4260-925F-B2EBA28D0172}">
      <dsp:nvSpPr>
        <dsp:cNvPr id="0" name=""/>
        <dsp:cNvSpPr/>
      </dsp:nvSpPr>
      <dsp:spPr>
        <a:xfrm>
          <a:off x="1891532" y="642519"/>
          <a:ext cx="2329197" cy="4438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Keresztn</a:t>
          </a:r>
          <a:r>
            <a:rPr lang="hu-HU" sz="2100" kern="1200" dirty="0"/>
            <a:t>é</a:t>
          </a:r>
          <a:r>
            <a:rPr lang="en-GB" sz="2100" kern="1200" dirty="0"/>
            <a:t>v</a:t>
          </a:r>
        </a:p>
      </dsp:txBody>
      <dsp:txXfrm>
        <a:off x="1904533" y="655520"/>
        <a:ext cx="2303195" cy="417879"/>
      </dsp:txXfrm>
    </dsp:sp>
    <dsp:sp modelId="{D351AAE4-705F-499E-9462-935CBAF7697C}">
      <dsp:nvSpPr>
        <dsp:cNvPr id="0" name=""/>
        <dsp:cNvSpPr/>
      </dsp:nvSpPr>
      <dsp:spPr>
        <a:xfrm>
          <a:off x="2354447" y="3918378"/>
          <a:ext cx="1220419" cy="439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Regisztr</a:t>
          </a:r>
          <a:r>
            <a:rPr lang="hu-HU" sz="1800" kern="1200" dirty="0"/>
            <a:t>á</a:t>
          </a:r>
          <a:r>
            <a:rPr lang="en-GB" sz="1800" kern="1200" dirty="0"/>
            <a:t>ci</a:t>
          </a:r>
          <a:r>
            <a:rPr lang="hu-HU" sz="1800" kern="1200" dirty="0"/>
            <a:t>ó</a:t>
          </a:r>
          <a:endParaRPr lang="en-GB" sz="1800" kern="1200" dirty="0"/>
        </a:p>
      </dsp:txBody>
      <dsp:txXfrm>
        <a:off x="2367306" y="3931237"/>
        <a:ext cx="1194701" cy="413328"/>
      </dsp:txXfrm>
    </dsp:sp>
    <dsp:sp modelId="{F17DB977-91B3-418A-BBFC-454CD63E26D8}">
      <dsp:nvSpPr>
        <dsp:cNvPr id="0" name=""/>
        <dsp:cNvSpPr/>
      </dsp:nvSpPr>
      <dsp:spPr>
        <a:xfrm>
          <a:off x="1893628" y="1365909"/>
          <a:ext cx="582860" cy="2991515"/>
        </a:xfrm>
        <a:custGeom>
          <a:avLst/>
          <a:gdLst/>
          <a:ahLst/>
          <a:cxnLst/>
          <a:rect l="0" t="0" r="0" b="0"/>
          <a:pathLst>
            <a:path>
              <a:moveTo>
                <a:pt x="582860" y="299151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94668-2B5A-4956-BC49-D615BBB374E4}">
      <dsp:nvSpPr>
        <dsp:cNvPr id="0" name=""/>
        <dsp:cNvSpPr/>
      </dsp:nvSpPr>
      <dsp:spPr>
        <a:xfrm>
          <a:off x="1893628" y="1180462"/>
          <a:ext cx="2324975" cy="370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Telefonsz</a:t>
          </a:r>
          <a:r>
            <a:rPr lang="hu-HU" sz="2100" kern="1200" dirty="0"/>
            <a:t>á</a:t>
          </a:r>
          <a:r>
            <a:rPr lang="en-GB" sz="2100" kern="1200" dirty="0"/>
            <a:t>m</a:t>
          </a:r>
        </a:p>
      </dsp:txBody>
      <dsp:txXfrm>
        <a:off x="1904491" y="1191325"/>
        <a:ext cx="2303249" cy="349168"/>
      </dsp:txXfrm>
    </dsp:sp>
    <dsp:sp modelId="{8349C90E-76BD-40EA-84FF-0B2C6BFA861F}">
      <dsp:nvSpPr>
        <dsp:cNvPr id="0" name=""/>
        <dsp:cNvSpPr/>
      </dsp:nvSpPr>
      <dsp:spPr>
        <a:xfrm>
          <a:off x="1907034" y="1844817"/>
          <a:ext cx="569455" cy="2512607"/>
        </a:xfrm>
        <a:custGeom>
          <a:avLst/>
          <a:gdLst/>
          <a:ahLst/>
          <a:cxnLst/>
          <a:rect l="0" t="0" r="0" b="0"/>
          <a:pathLst>
            <a:path>
              <a:moveTo>
                <a:pt x="569455" y="251260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31F0-EDC8-4C16-B483-0A4DC57695DE}">
      <dsp:nvSpPr>
        <dsp:cNvPr id="0" name=""/>
        <dsp:cNvSpPr/>
      </dsp:nvSpPr>
      <dsp:spPr>
        <a:xfrm>
          <a:off x="1907034" y="1631670"/>
          <a:ext cx="2298194" cy="4262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Email</a:t>
          </a:r>
        </a:p>
      </dsp:txBody>
      <dsp:txXfrm>
        <a:off x="1919520" y="1644156"/>
        <a:ext cx="2273222" cy="401322"/>
      </dsp:txXfrm>
    </dsp:sp>
    <dsp:sp modelId="{C6890DC5-2D1A-4246-8851-AFF462466B5D}">
      <dsp:nvSpPr>
        <dsp:cNvPr id="0" name=""/>
        <dsp:cNvSpPr/>
      </dsp:nvSpPr>
      <dsp:spPr>
        <a:xfrm>
          <a:off x="1898678" y="2353343"/>
          <a:ext cx="577811" cy="2004081"/>
        </a:xfrm>
        <a:custGeom>
          <a:avLst/>
          <a:gdLst/>
          <a:ahLst/>
          <a:cxnLst/>
          <a:rect l="0" t="0" r="0" b="0"/>
          <a:pathLst>
            <a:path>
              <a:moveTo>
                <a:pt x="577811" y="2004081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6901A-F555-4B2B-BB1C-109C688E5667}">
      <dsp:nvSpPr>
        <dsp:cNvPr id="0" name=""/>
        <dsp:cNvSpPr/>
      </dsp:nvSpPr>
      <dsp:spPr>
        <a:xfrm>
          <a:off x="1898678" y="2132667"/>
          <a:ext cx="2314906" cy="441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Cim</a:t>
          </a:r>
        </a:p>
      </dsp:txBody>
      <dsp:txXfrm>
        <a:off x="1911605" y="2145594"/>
        <a:ext cx="2289052" cy="415498"/>
      </dsp:txXfrm>
    </dsp:sp>
    <dsp:sp modelId="{EC9D3578-A9DD-466A-A3D7-1E734DE2689E}">
      <dsp:nvSpPr>
        <dsp:cNvPr id="0" name=""/>
        <dsp:cNvSpPr/>
      </dsp:nvSpPr>
      <dsp:spPr>
        <a:xfrm>
          <a:off x="1898678" y="2867904"/>
          <a:ext cx="577811" cy="1489520"/>
        </a:xfrm>
        <a:custGeom>
          <a:avLst/>
          <a:gdLst/>
          <a:ahLst/>
          <a:cxnLst/>
          <a:rect l="0" t="0" r="0" b="0"/>
          <a:pathLst>
            <a:path>
              <a:moveTo>
                <a:pt x="577811" y="1489520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AEAA2-4680-4ED6-9373-D1E195478C70}">
      <dsp:nvSpPr>
        <dsp:cNvPr id="0" name=""/>
        <dsp:cNvSpPr/>
      </dsp:nvSpPr>
      <dsp:spPr>
        <a:xfrm>
          <a:off x="1898678" y="2647228"/>
          <a:ext cx="2314906" cy="441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Jelszo</a:t>
          </a:r>
          <a:r>
            <a:rPr lang="en-GB" sz="2100" kern="1200" dirty="0"/>
            <a:t>	</a:t>
          </a:r>
        </a:p>
      </dsp:txBody>
      <dsp:txXfrm>
        <a:off x="1911605" y="2660155"/>
        <a:ext cx="2289052" cy="415498"/>
      </dsp:txXfrm>
    </dsp:sp>
    <dsp:sp modelId="{8786D0ED-6EB7-40D8-B5D6-077F32C885FA}">
      <dsp:nvSpPr>
        <dsp:cNvPr id="0" name=""/>
        <dsp:cNvSpPr/>
      </dsp:nvSpPr>
      <dsp:spPr>
        <a:xfrm>
          <a:off x="1898678" y="3373478"/>
          <a:ext cx="577811" cy="983946"/>
        </a:xfrm>
        <a:custGeom>
          <a:avLst/>
          <a:gdLst/>
          <a:ahLst/>
          <a:cxnLst/>
          <a:rect l="0" t="0" r="0" b="0"/>
          <a:pathLst>
            <a:path>
              <a:moveTo>
                <a:pt x="577811" y="983946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FD6BE-0782-4B3C-9FFD-6EB77F159928}">
      <dsp:nvSpPr>
        <dsp:cNvPr id="0" name=""/>
        <dsp:cNvSpPr/>
      </dsp:nvSpPr>
      <dsp:spPr>
        <a:xfrm>
          <a:off x="1898678" y="3152802"/>
          <a:ext cx="2314906" cy="441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Jelszo	</a:t>
          </a:r>
          <a:endParaRPr lang="en-GB" sz="2100" kern="1200" dirty="0"/>
        </a:p>
      </dsp:txBody>
      <dsp:txXfrm>
        <a:off x="1911605" y="3165729"/>
        <a:ext cx="2289052" cy="4154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647797" y="147521"/>
          <a:ext cx="65580" cy="1202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623784" y="143349"/>
          <a:ext cx="131343" cy="13125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570779" y="64671"/>
          <a:ext cx="469934" cy="4647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972279" y="532270"/>
          <a:ext cx="40266" cy="40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974375" y="534035"/>
          <a:ext cx="31386" cy="295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970322" y="528775"/>
          <a:ext cx="40268" cy="4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983163" y="539288"/>
          <a:ext cx="22601" cy="1966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973899" y="532038"/>
          <a:ext cx="40266" cy="4026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229579" y="59056"/>
          <a:ext cx="473701" cy="48523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336066" y="98493"/>
          <a:ext cx="656348" cy="21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" numCol="1" spcCol="1270" anchor="b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.</a:t>
          </a:r>
        </a:p>
      </dsp:txBody>
      <dsp:txXfrm>
        <a:off x="336066" y="98493"/>
        <a:ext cx="656348" cy="213133"/>
      </dsp:txXfrm>
    </dsp:sp>
    <dsp:sp modelId="{63E91271-DAE6-4B72-957F-7A6A7AFC5985}">
      <dsp:nvSpPr>
        <dsp:cNvPr id="0" name=""/>
        <dsp:cNvSpPr/>
      </dsp:nvSpPr>
      <dsp:spPr>
        <a:xfrm>
          <a:off x="1527024" y="423147"/>
          <a:ext cx="656348" cy="204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527024" y="423147"/>
        <a:ext cx="656348" cy="204146"/>
      </dsp:txXfrm>
    </dsp:sp>
    <dsp:sp modelId="{50CE6738-0575-4103-B2AB-354CBAE93E6F}">
      <dsp:nvSpPr>
        <dsp:cNvPr id="0" name=""/>
        <dsp:cNvSpPr/>
      </dsp:nvSpPr>
      <dsp:spPr>
        <a:xfrm>
          <a:off x="490733" y="73206"/>
          <a:ext cx="553439" cy="218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 dirty="0"/>
        </a:p>
      </dsp:txBody>
      <dsp:txXfrm>
        <a:off x="490733" y="73206"/>
        <a:ext cx="553439" cy="218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1EF39-A36A-4567-AC7F-4DDC3DE04EB5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1143000"/>
            <a:ext cx="148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21CF1-F60E-4091-B88A-8B41BB0DCB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02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332801"/>
            <a:ext cx="5829300" cy="496256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7486736"/>
            <a:ext cx="5143500" cy="344145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198A-95B6-48FC-BF54-D560B82ADDF9}" type="datetime1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68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C411E-A7E6-4D1F-988E-37F09C3F9EBC}" type="datetime1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26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758902"/>
            <a:ext cx="1478756" cy="120797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758902"/>
            <a:ext cx="4350544" cy="12079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D78DB-8AFA-4FDE-901D-D0C32A9F06FE}" type="datetime1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13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982B-91FA-4EC3-8E7C-2B33F4797075}" type="datetime1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5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553646"/>
            <a:ext cx="5915025" cy="592933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9539075"/>
            <a:ext cx="5915025" cy="311809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2B50-B50C-4B0F-9720-1325F9C75528}" type="datetime1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25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794511"/>
            <a:ext cx="2914650" cy="9044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794511"/>
            <a:ext cx="2914650" cy="9044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062B-F23E-4C78-866C-95566351F2F4}" type="datetime1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9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758905"/>
            <a:ext cx="5915025" cy="2755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3494251"/>
            <a:ext cx="2901255" cy="171247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5206729"/>
            <a:ext cx="2901255" cy="765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3494251"/>
            <a:ext cx="2915543" cy="171247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5206729"/>
            <a:ext cx="2915543" cy="765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85262-E0D6-4E43-ACDB-63202929DBC4}" type="datetime1">
              <a:rPr lang="en-GB" smtClean="0"/>
              <a:t>30/10/2023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9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5B7D-9019-4149-A8CA-2639FBE124AB}" type="datetime1">
              <a:rPr lang="en-GB" smtClean="0"/>
              <a:t>30/10/2023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EC46-507B-4289-94C3-55FDD66B7236}" type="datetime1">
              <a:rPr lang="en-GB" smtClean="0"/>
              <a:t>30/10/2023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76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50278"/>
            <a:ext cx="2211884" cy="33259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052338"/>
            <a:ext cx="3471863" cy="1012969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276249"/>
            <a:ext cx="2211884" cy="792228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7DBF-A94A-4C79-BF83-2BB433CA75A6}" type="datetime1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7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50278"/>
            <a:ext cx="2211884" cy="33259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052338"/>
            <a:ext cx="3471863" cy="1012969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276249"/>
            <a:ext cx="2211884" cy="792228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87E8-6A8D-4F81-BC21-A1690A5A2291}" type="datetime1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9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58905"/>
            <a:ext cx="5915025" cy="275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794511"/>
            <a:ext cx="5915025" cy="9044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3211501"/>
            <a:ext cx="1543050" cy="75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EC6A-9400-42EF-9FDB-BCFFE5E660F7}" type="datetime1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3211501"/>
            <a:ext cx="2314575" cy="75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3211501"/>
            <a:ext cx="1543050" cy="75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E5A7D-5A18-4CAA-9DDC-5DB2403D5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50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3" Type="http://schemas.openxmlformats.org/officeDocument/2006/relationships/diagramData" Target="../diagrams/data17.xml"/><Relationship Id="rId21" Type="http://schemas.openxmlformats.org/officeDocument/2006/relationships/diagramColors" Target="../diagrams/colors20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microsoft.com/office/2007/relationships/diagramDrawing" Target="../diagrams/drawing19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19.xml"/><Relationship Id="rId20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8.xml"/><Relationship Id="rId19" Type="http://schemas.openxmlformats.org/officeDocument/2006/relationships/diagramLayout" Target="../diagrams/layout20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diagramLayout" Target="../diagrams/layout19.xml"/><Relationship Id="rId22" Type="http://schemas.microsoft.com/office/2007/relationships/diagramDrawing" Target="../diagrams/drawing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diagramData" Target="../diagrams/data23.xml"/><Relationship Id="rId18" Type="http://schemas.openxmlformats.org/officeDocument/2006/relationships/diagramData" Target="../diagrams/data24.xml"/><Relationship Id="rId3" Type="http://schemas.openxmlformats.org/officeDocument/2006/relationships/diagramData" Target="../diagrams/data21.xml"/><Relationship Id="rId21" Type="http://schemas.openxmlformats.org/officeDocument/2006/relationships/diagramColors" Target="../diagrams/colors24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17" Type="http://schemas.microsoft.com/office/2007/relationships/diagramDrawing" Target="../diagrams/drawing23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23.xml"/><Relationship Id="rId20" Type="http://schemas.openxmlformats.org/officeDocument/2006/relationships/diagramQuickStyle" Target="../diagrams/quickStyl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2.xml"/><Relationship Id="rId19" Type="http://schemas.openxmlformats.org/officeDocument/2006/relationships/diagramLayout" Target="../diagrams/layout24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Relationship Id="rId14" Type="http://schemas.openxmlformats.org/officeDocument/2006/relationships/diagramLayout" Target="../diagrams/layout23.xml"/><Relationship Id="rId22" Type="http://schemas.microsoft.com/office/2007/relationships/diagramDrawing" Target="../diagrams/drawing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diagramData" Target="../diagrams/data2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17" Type="http://schemas.microsoft.com/office/2007/relationships/diagramDrawing" Target="../diagrams/drawing27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Relationship Id="rId14" Type="http://schemas.openxmlformats.org/officeDocument/2006/relationships/diagramLayout" Target="../diagrams/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DAC85-0667-B5E6-9D78-288FF7F5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614"/>
            <a:ext cx="6858000" cy="11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8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51389"/>
              </p:ext>
            </p:extLst>
          </p:nvPr>
        </p:nvGraphicFramePr>
        <p:xfrm>
          <a:off x="-132805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3409A-8EDF-2749-F001-19E267389D6F}"/>
              </a:ext>
            </a:extLst>
          </p:cNvPr>
          <p:cNvSpPr txBox="1"/>
          <p:nvPr/>
        </p:nvSpPr>
        <p:spPr>
          <a:xfrm>
            <a:off x="1130336" y="2427999"/>
            <a:ext cx="523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>
                <a:solidFill>
                  <a:schemeClr val="bg1"/>
                </a:solidFill>
              </a:rPr>
              <a:t>Ü</a:t>
            </a:r>
            <a:r>
              <a:rPr lang="en-GB" sz="7200" dirty="0">
                <a:solidFill>
                  <a:schemeClr val="bg1"/>
                </a:solidFill>
              </a:rPr>
              <a:t>dv</a:t>
            </a:r>
            <a:r>
              <a:rPr lang="hu-HU" sz="7200" dirty="0">
                <a:solidFill>
                  <a:schemeClr val="bg1"/>
                </a:solidFill>
              </a:rPr>
              <a:t>ö</a:t>
            </a:r>
            <a:r>
              <a:rPr lang="en-GB" sz="7200" dirty="0">
                <a:solidFill>
                  <a:schemeClr val="bg1"/>
                </a:solidFill>
              </a:rPr>
              <a:t>z</a:t>
            </a:r>
            <a:r>
              <a:rPr lang="hu-HU" sz="7200" dirty="0">
                <a:solidFill>
                  <a:schemeClr val="bg1"/>
                </a:solidFill>
              </a:rPr>
              <a:t>ö</a:t>
            </a:r>
            <a:r>
              <a:rPr lang="en-GB" sz="7200" dirty="0" err="1">
                <a:solidFill>
                  <a:schemeClr val="bg1"/>
                </a:solidFill>
              </a:rPr>
              <a:t>lj</a:t>
            </a:r>
            <a:r>
              <a:rPr lang="hu-HU" sz="7200" dirty="0">
                <a:solidFill>
                  <a:schemeClr val="bg1"/>
                </a:solidFill>
              </a:rPr>
              <a:t>ü</a:t>
            </a:r>
            <a:r>
              <a:rPr lang="en-GB" sz="7200" dirty="0">
                <a:solidFill>
                  <a:schemeClr val="bg1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13897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502922"/>
              </p:ext>
            </p:extLst>
          </p:nvPr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63736"/>
              </p:ext>
            </p:extLst>
          </p:nvPr>
        </p:nvGraphicFramePr>
        <p:xfrm>
          <a:off x="-132805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06C0F01-3659-CD02-2FB9-E4797F522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697311"/>
              </p:ext>
            </p:extLst>
          </p:nvPr>
        </p:nvGraphicFramePr>
        <p:xfrm>
          <a:off x="-517109" y="1452639"/>
          <a:ext cx="5984111" cy="5197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94203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064949"/>
              </p:ext>
            </p:extLst>
          </p:nvPr>
        </p:nvGraphicFramePr>
        <p:xfrm>
          <a:off x="-132805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10F4D9-A651-0369-F7D7-53458BBBF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192003"/>
              </p:ext>
            </p:extLst>
          </p:nvPr>
        </p:nvGraphicFramePr>
        <p:xfrm>
          <a:off x="372873" y="1689463"/>
          <a:ext cx="6482744" cy="4872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28824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43721"/>
              </p:ext>
            </p:extLst>
          </p:nvPr>
        </p:nvGraphicFramePr>
        <p:xfrm>
          <a:off x="-128233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78E7FD-9E16-7DDC-A1AD-3FEE96640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790500"/>
              </p:ext>
            </p:extLst>
          </p:nvPr>
        </p:nvGraphicFramePr>
        <p:xfrm>
          <a:off x="91440" y="1817914"/>
          <a:ext cx="10403840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27FD26-F3D5-6148-94B0-C9C0C7116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475661"/>
              </p:ext>
            </p:extLst>
          </p:nvPr>
        </p:nvGraphicFramePr>
        <p:xfrm>
          <a:off x="1808479" y="6563359"/>
          <a:ext cx="2611121" cy="487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18213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978705"/>
              </p:ext>
            </p:extLst>
          </p:nvPr>
        </p:nvGraphicFramePr>
        <p:xfrm>
          <a:off x="-128233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2B9CE5-156B-90B5-AD63-81D182882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538537"/>
              </p:ext>
            </p:extLst>
          </p:nvPr>
        </p:nvGraphicFramePr>
        <p:xfrm>
          <a:off x="0" y="1330234"/>
          <a:ext cx="10559143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600418A-DE93-971F-5256-DC5E2C27C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504917"/>
              </p:ext>
            </p:extLst>
          </p:nvPr>
        </p:nvGraphicFramePr>
        <p:xfrm>
          <a:off x="2667000" y="6103620"/>
          <a:ext cx="2430780" cy="449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81542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968265"/>
              </p:ext>
            </p:extLst>
          </p:nvPr>
        </p:nvGraphicFramePr>
        <p:xfrm>
          <a:off x="-1349828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495994-D46E-E295-8DD0-D198C1C50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866144"/>
              </p:ext>
            </p:extLst>
          </p:nvPr>
        </p:nvGraphicFramePr>
        <p:xfrm>
          <a:off x="68580" y="1826919"/>
          <a:ext cx="10363199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0B5916-DDAE-1F8E-FC09-6F92D3509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491388"/>
              </p:ext>
            </p:extLst>
          </p:nvPr>
        </p:nvGraphicFramePr>
        <p:xfrm>
          <a:off x="929641" y="6591299"/>
          <a:ext cx="4564380" cy="42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00267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438326"/>
              </p:ext>
            </p:extLst>
          </p:nvPr>
        </p:nvGraphicFramePr>
        <p:xfrm>
          <a:off x="-132805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4F4BFB4-56EB-6D1C-0FAF-84CE76F8C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312218"/>
              </p:ext>
            </p:extLst>
          </p:nvPr>
        </p:nvGraphicFramePr>
        <p:xfrm>
          <a:off x="3706225" y="1356479"/>
          <a:ext cx="6003516" cy="8390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76F126-8001-7557-A0FC-08D46ADC8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1677"/>
              </p:ext>
            </p:extLst>
          </p:nvPr>
        </p:nvGraphicFramePr>
        <p:xfrm>
          <a:off x="4043375" y="5797849"/>
          <a:ext cx="2896992" cy="470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21752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E66CF-9845-BAE7-5CE4-B8D33B3A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r="-56" b="428"/>
          <a:stretch/>
        </p:blipFill>
        <p:spPr>
          <a:xfrm>
            <a:off x="2383" y="0"/>
            <a:ext cx="6855617" cy="144567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B24FC-30E3-9639-618E-B0AF0784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13535453"/>
            <a:ext cx="6858000" cy="921327"/>
          </a:xfrm>
        </p:spPr>
        <p:txBody>
          <a:bodyPr/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305A6C-8FD6-55F1-1125-419B8330A1A9}"/>
              </a:ext>
            </a:extLst>
          </p:cNvPr>
          <p:cNvGraphicFramePr/>
          <p:nvPr/>
        </p:nvGraphicFramePr>
        <p:xfrm>
          <a:off x="4858053" y="342296"/>
          <a:ext cx="2519439" cy="7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794971-E746-F035-B76C-300F92EA0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419361"/>
              </p:ext>
            </p:extLst>
          </p:nvPr>
        </p:nvGraphicFramePr>
        <p:xfrm>
          <a:off x="-1328056" y="0"/>
          <a:ext cx="6705600" cy="555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CD115F-6A38-D9B6-04CA-BBCB1321A906}"/>
              </a:ext>
            </a:extLst>
          </p:cNvPr>
          <p:cNvSpPr/>
          <p:nvPr/>
        </p:nvSpPr>
        <p:spPr>
          <a:xfrm>
            <a:off x="0" y="13456920"/>
            <a:ext cx="6858000" cy="99986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015FF7-2122-02FA-A769-02E320C06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127620"/>
              </p:ext>
            </p:extLst>
          </p:nvPr>
        </p:nvGraphicFramePr>
        <p:xfrm>
          <a:off x="4701117" y="220376"/>
          <a:ext cx="2416629" cy="425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73067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538</TotalTime>
  <Words>471</Words>
  <Application>Microsoft Office PowerPoint</Application>
  <PresentationFormat>Custom</PresentationFormat>
  <Paragraphs>130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 Jakab</dc:creator>
  <cp:lastModifiedBy>Eduard Jakab</cp:lastModifiedBy>
  <cp:revision>13</cp:revision>
  <dcterms:created xsi:type="dcterms:W3CDTF">2023-10-27T23:46:19Z</dcterms:created>
  <dcterms:modified xsi:type="dcterms:W3CDTF">2023-10-30T12:45:30Z</dcterms:modified>
</cp:coreProperties>
</file>